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7" r:id="rId6"/>
    <p:sldId id="270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107B8D4-7C23-4BF9-0BEA-B3CB2EA42B5E}" v="66" dt="2023-05-14T12:00:57.750"/>
    <p1510:client id="{686F0910-72E1-48AC-A651-0D1F9AD1B99D}" v="28" dt="2023-05-14T14:25:16.176"/>
    <p1510:client id="{A4897BBA-F6AE-3EA3-AE37-4DED061C1017}" v="3" dt="2023-05-16T05:00:14.11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6" d="100"/>
          <a:sy n="86" d="100"/>
        </p:scale>
        <p:origin x="533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김용섭" userId="S::2360340048@office.kopo.ac.kr::93d5c74f-81a3-46e9-a989-75f2a137f1d7" providerId="AD" clId="Web-{9BCF070A-DB4D-9A7A-9A86-3CF3711321A8}"/>
    <pc:docChg chg="addSld modSld">
      <pc:chgData name="김용섭" userId="S::2360340048@office.kopo.ac.kr::93d5c74f-81a3-46e9-a989-75f2a137f1d7" providerId="AD" clId="Web-{9BCF070A-DB4D-9A7A-9A86-3CF3711321A8}" dt="2023-05-10T09:53:30.531" v="80" actId="20577"/>
      <pc:docMkLst>
        <pc:docMk/>
      </pc:docMkLst>
      <pc:sldChg chg="addSp delSp modSp add replId">
        <pc:chgData name="김용섭" userId="S::2360340048@office.kopo.ac.kr::93d5c74f-81a3-46e9-a989-75f2a137f1d7" providerId="AD" clId="Web-{9BCF070A-DB4D-9A7A-9A86-3CF3711321A8}" dt="2023-05-10T09:53:30.531" v="80" actId="20577"/>
        <pc:sldMkLst>
          <pc:docMk/>
          <pc:sldMk cId="197738249" sldId="268"/>
        </pc:sldMkLst>
        <pc:spChg chg="add del mod">
          <ac:chgData name="김용섭" userId="S::2360340048@office.kopo.ac.kr::93d5c74f-81a3-46e9-a989-75f2a137f1d7" providerId="AD" clId="Web-{9BCF070A-DB4D-9A7A-9A86-3CF3711321A8}" dt="2023-05-10T09:53:22.968" v="78"/>
          <ac:spMkLst>
            <pc:docMk/>
            <pc:sldMk cId="197738249" sldId="268"/>
            <ac:spMk id="5" creationId="{4AE996C1-DAB5-A0D5-5B01-0B41F8FF4861}"/>
          </ac:spMkLst>
        </pc:spChg>
        <pc:spChg chg="add mod">
          <ac:chgData name="김용섭" userId="S::2360340048@office.kopo.ac.kr::93d5c74f-81a3-46e9-a989-75f2a137f1d7" providerId="AD" clId="Web-{9BCF070A-DB4D-9A7A-9A86-3CF3711321A8}" dt="2023-05-10T09:53:30.531" v="80" actId="20577"/>
          <ac:spMkLst>
            <pc:docMk/>
            <pc:sldMk cId="197738249" sldId="268"/>
            <ac:spMk id="6" creationId="{C0C905A7-2BCD-96DF-55AF-63CCFB63EEDD}"/>
          </ac:spMkLst>
        </pc:spChg>
        <pc:spChg chg="mod">
          <ac:chgData name="김용섭" userId="S::2360340048@office.kopo.ac.kr::93d5c74f-81a3-46e9-a989-75f2a137f1d7" providerId="AD" clId="Web-{9BCF070A-DB4D-9A7A-9A86-3CF3711321A8}" dt="2023-05-10T09:53:15.233" v="74" actId="1076"/>
          <ac:spMkLst>
            <pc:docMk/>
            <pc:sldMk cId="197738249" sldId="268"/>
            <ac:spMk id="8" creationId="{C1E39496-FA35-8D68-9887-0DECCB8A4A75}"/>
          </ac:spMkLst>
        </pc:spChg>
        <pc:spChg chg="mod">
          <ac:chgData name="김용섭" userId="S::2360340048@office.kopo.ac.kr::93d5c74f-81a3-46e9-a989-75f2a137f1d7" providerId="AD" clId="Web-{9BCF070A-DB4D-9A7A-9A86-3CF3711321A8}" dt="2023-05-10T09:51:17.338" v="9" actId="1076"/>
          <ac:spMkLst>
            <pc:docMk/>
            <pc:sldMk cId="197738249" sldId="268"/>
            <ac:spMk id="11" creationId="{3014E202-1FCF-EEFB-B630-2B0612DF3607}"/>
          </ac:spMkLst>
        </pc:spChg>
        <pc:spChg chg="mod">
          <ac:chgData name="김용섭" userId="S::2360340048@office.kopo.ac.kr::93d5c74f-81a3-46e9-a989-75f2a137f1d7" providerId="AD" clId="Web-{9BCF070A-DB4D-9A7A-9A86-3CF3711321A8}" dt="2023-05-10T09:51:43.182" v="24" actId="20577"/>
          <ac:spMkLst>
            <pc:docMk/>
            <pc:sldMk cId="197738249" sldId="268"/>
            <ac:spMk id="12" creationId="{AD002E6C-82B5-331B-1520-DDD2C5A30901}"/>
          </ac:spMkLst>
        </pc:spChg>
        <pc:spChg chg="mod">
          <ac:chgData name="김용섭" userId="S::2360340048@office.kopo.ac.kr::93d5c74f-81a3-46e9-a989-75f2a137f1d7" providerId="AD" clId="Web-{9BCF070A-DB4D-9A7A-9A86-3CF3711321A8}" dt="2023-05-10T09:51:53.933" v="33" actId="20577"/>
          <ac:spMkLst>
            <pc:docMk/>
            <pc:sldMk cId="197738249" sldId="268"/>
            <ac:spMk id="13" creationId="{865A3642-8462-4D38-F2AE-8AAC309D09B0}"/>
          </ac:spMkLst>
        </pc:spChg>
        <pc:picChg chg="del">
          <ac:chgData name="김용섭" userId="S::2360340048@office.kopo.ac.kr::93d5c74f-81a3-46e9-a989-75f2a137f1d7" providerId="AD" clId="Web-{9BCF070A-DB4D-9A7A-9A86-3CF3711321A8}" dt="2023-05-10T09:51:54.495" v="35"/>
          <ac:picMkLst>
            <pc:docMk/>
            <pc:sldMk cId="197738249" sldId="268"/>
            <ac:picMk id="2" creationId="{3D997B2C-2ED5-AA16-7E83-55D751A2F3C8}"/>
          </ac:picMkLst>
        </pc:picChg>
        <pc:picChg chg="del">
          <ac:chgData name="김용섭" userId="S::2360340048@office.kopo.ac.kr::93d5c74f-81a3-46e9-a989-75f2a137f1d7" providerId="AD" clId="Web-{9BCF070A-DB4D-9A7A-9A86-3CF3711321A8}" dt="2023-05-10T09:51:54.230" v="34"/>
          <ac:picMkLst>
            <pc:docMk/>
            <pc:sldMk cId="197738249" sldId="268"/>
            <ac:picMk id="3" creationId="{D5EAE613-5DB1-6262-6306-5D34AB336AB5}"/>
          </ac:picMkLst>
        </pc:picChg>
        <pc:picChg chg="add mod">
          <ac:chgData name="김용섭" userId="S::2360340048@office.kopo.ac.kr::93d5c74f-81a3-46e9-a989-75f2a137f1d7" providerId="AD" clId="Web-{9BCF070A-DB4D-9A7A-9A86-3CF3711321A8}" dt="2023-05-10T09:52:24.637" v="38" actId="14100"/>
          <ac:picMkLst>
            <pc:docMk/>
            <pc:sldMk cId="197738249" sldId="268"/>
            <ac:picMk id="4" creationId="{1C7923F4-A5FF-419A-17FD-ACB8F02190B8}"/>
          </ac:picMkLst>
        </pc:picChg>
      </pc:sldChg>
    </pc:docChg>
  </pc:docChgLst>
  <pc:docChgLst>
    <pc:chgData name="김용섭" userId="93d5c74f-81a3-46e9-a989-75f2a137f1d7" providerId="ADAL" clId="{723B12A4-0BFF-4CCF-9ACE-3E98C6FD367F}"/>
    <pc:docChg chg="undo redo custSel addSld modSld">
      <pc:chgData name="김용섭" userId="93d5c74f-81a3-46e9-a989-75f2a137f1d7" providerId="ADAL" clId="{723B12A4-0BFF-4CCF-9ACE-3E98C6FD367F}" dt="2023-05-12T05:50:21.405" v="991" actId="20577"/>
      <pc:docMkLst>
        <pc:docMk/>
      </pc:docMkLst>
      <pc:sldChg chg="modSp mod">
        <pc:chgData name="김용섭" userId="93d5c74f-81a3-46e9-a989-75f2a137f1d7" providerId="ADAL" clId="{723B12A4-0BFF-4CCF-9ACE-3E98C6FD367F}" dt="2023-05-12T02:48:14.253" v="178" actId="20577"/>
        <pc:sldMkLst>
          <pc:docMk/>
          <pc:sldMk cId="1548258962" sldId="257"/>
        </pc:sldMkLst>
        <pc:spChg chg="mod">
          <ac:chgData name="김용섭" userId="93d5c74f-81a3-46e9-a989-75f2a137f1d7" providerId="ADAL" clId="{723B12A4-0BFF-4CCF-9ACE-3E98C6FD367F}" dt="2023-05-12T02:48:14.253" v="178" actId="20577"/>
          <ac:spMkLst>
            <pc:docMk/>
            <pc:sldMk cId="1548258962" sldId="257"/>
            <ac:spMk id="12" creationId="{AD002E6C-82B5-331B-1520-DDD2C5A30901}"/>
          </ac:spMkLst>
        </pc:spChg>
      </pc:sldChg>
      <pc:sldChg chg="modSp mod">
        <pc:chgData name="김용섭" userId="93d5c74f-81a3-46e9-a989-75f2a137f1d7" providerId="ADAL" clId="{723B12A4-0BFF-4CCF-9ACE-3E98C6FD367F}" dt="2023-05-12T02:48:16.592" v="181" actId="20577"/>
        <pc:sldMkLst>
          <pc:docMk/>
          <pc:sldMk cId="4030001975" sldId="258"/>
        </pc:sldMkLst>
        <pc:spChg chg="mod">
          <ac:chgData name="김용섭" userId="93d5c74f-81a3-46e9-a989-75f2a137f1d7" providerId="ADAL" clId="{723B12A4-0BFF-4CCF-9ACE-3E98C6FD367F}" dt="2023-05-12T02:48:16.592" v="181" actId="20577"/>
          <ac:spMkLst>
            <pc:docMk/>
            <pc:sldMk cId="4030001975" sldId="258"/>
            <ac:spMk id="12" creationId="{AD002E6C-82B5-331B-1520-DDD2C5A30901}"/>
          </ac:spMkLst>
        </pc:spChg>
      </pc:sldChg>
      <pc:sldChg chg="modSp mod">
        <pc:chgData name="김용섭" userId="93d5c74f-81a3-46e9-a989-75f2a137f1d7" providerId="ADAL" clId="{723B12A4-0BFF-4CCF-9ACE-3E98C6FD367F}" dt="2023-05-12T02:48:19.076" v="184" actId="20577"/>
        <pc:sldMkLst>
          <pc:docMk/>
          <pc:sldMk cId="2743786072" sldId="259"/>
        </pc:sldMkLst>
        <pc:spChg chg="mod">
          <ac:chgData name="김용섭" userId="93d5c74f-81a3-46e9-a989-75f2a137f1d7" providerId="ADAL" clId="{723B12A4-0BFF-4CCF-9ACE-3E98C6FD367F}" dt="2023-05-12T02:48:19.076" v="184" actId="20577"/>
          <ac:spMkLst>
            <pc:docMk/>
            <pc:sldMk cId="2743786072" sldId="259"/>
            <ac:spMk id="12" creationId="{AD002E6C-82B5-331B-1520-DDD2C5A30901}"/>
          </ac:spMkLst>
        </pc:spChg>
      </pc:sldChg>
      <pc:sldChg chg="modSp mod">
        <pc:chgData name="김용섭" userId="93d5c74f-81a3-46e9-a989-75f2a137f1d7" providerId="ADAL" clId="{723B12A4-0BFF-4CCF-9ACE-3E98C6FD367F}" dt="2023-05-12T02:48:28.279" v="190" actId="20577"/>
        <pc:sldMkLst>
          <pc:docMk/>
          <pc:sldMk cId="3475562255" sldId="260"/>
        </pc:sldMkLst>
        <pc:spChg chg="mod">
          <ac:chgData name="김용섭" userId="93d5c74f-81a3-46e9-a989-75f2a137f1d7" providerId="ADAL" clId="{723B12A4-0BFF-4CCF-9ACE-3E98C6FD367F}" dt="2023-05-12T02:48:28.279" v="190" actId="20577"/>
          <ac:spMkLst>
            <pc:docMk/>
            <pc:sldMk cId="3475562255" sldId="260"/>
            <ac:spMk id="12" creationId="{AD002E6C-82B5-331B-1520-DDD2C5A30901}"/>
          </ac:spMkLst>
        </pc:spChg>
      </pc:sldChg>
      <pc:sldChg chg="modSp mod">
        <pc:chgData name="김용섭" userId="93d5c74f-81a3-46e9-a989-75f2a137f1d7" providerId="ADAL" clId="{723B12A4-0BFF-4CCF-9ACE-3E98C6FD367F}" dt="2023-05-12T02:48:31.043" v="193" actId="20577"/>
        <pc:sldMkLst>
          <pc:docMk/>
          <pc:sldMk cId="1483602884" sldId="261"/>
        </pc:sldMkLst>
        <pc:spChg chg="mod">
          <ac:chgData name="김용섭" userId="93d5c74f-81a3-46e9-a989-75f2a137f1d7" providerId="ADAL" clId="{723B12A4-0BFF-4CCF-9ACE-3E98C6FD367F}" dt="2023-05-12T02:48:31.043" v="193" actId="20577"/>
          <ac:spMkLst>
            <pc:docMk/>
            <pc:sldMk cId="1483602884" sldId="261"/>
            <ac:spMk id="12" creationId="{AD002E6C-82B5-331B-1520-DDD2C5A30901}"/>
          </ac:spMkLst>
        </pc:spChg>
      </pc:sldChg>
      <pc:sldChg chg="modSp mod">
        <pc:chgData name="김용섭" userId="93d5c74f-81a3-46e9-a989-75f2a137f1d7" providerId="ADAL" clId="{723B12A4-0BFF-4CCF-9ACE-3E98C6FD367F}" dt="2023-05-12T02:48:33.905" v="196" actId="20577"/>
        <pc:sldMkLst>
          <pc:docMk/>
          <pc:sldMk cId="2049485160" sldId="262"/>
        </pc:sldMkLst>
        <pc:spChg chg="mod">
          <ac:chgData name="김용섭" userId="93d5c74f-81a3-46e9-a989-75f2a137f1d7" providerId="ADAL" clId="{723B12A4-0BFF-4CCF-9ACE-3E98C6FD367F}" dt="2023-05-12T02:48:33.905" v="196" actId="20577"/>
          <ac:spMkLst>
            <pc:docMk/>
            <pc:sldMk cId="2049485160" sldId="262"/>
            <ac:spMk id="12" creationId="{AD002E6C-82B5-331B-1520-DDD2C5A30901}"/>
          </ac:spMkLst>
        </pc:spChg>
      </pc:sldChg>
      <pc:sldChg chg="modSp mod">
        <pc:chgData name="김용섭" userId="93d5c74f-81a3-46e9-a989-75f2a137f1d7" providerId="ADAL" clId="{723B12A4-0BFF-4CCF-9ACE-3E98C6FD367F}" dt="2023-05-12T02:48:37.188" v="203" actId="20577"/>
        <pc:sldMkLst>
          <pc:docMk/>
          <pc:sldMk cId="2935284436" sldId="263"/>
        </pc:sldMkLst>
        <pc:spChg chg="mod">
          <ac:chgData name="김용섭" userId="93d5c74f-81a3-46e9-a989-75f2a137f1d7" providerId="ADAL" clId="{723B12A4-0BFF-4CCF-9ACE-3E98C6FD367F}" dt="2023-05-12T02:48:37.188" v="203" actId="20577"/>
          <ac:spMkLst>
            <pc:docMk/>
            <pc:sldMk cId="2935284436" sldId="263"/>
            <ac:spMk id="12" creationId="{AD002E6C-82B5-331B-1520-DDD2C5A30901}"/>
          </ac:spMkLst>
        </pc:spChg>
      </pc:sldChg>
      <pc:sldChg chg="modSp mod">
        <pc:chgData name="김용섭" userId="93d5c74f-81a3-46e9-a989-75f2a137f1d7" providerId="ADAL" clId="{723B12A4-0BFF-4CCF-9ACE-3E98C6FD367F}" dt="2023-05-12T02:48:39.618" v="206" actId="20577"/>
        <pc:sldMkLst>
          <pc:docMk/>
          <pc:sldMk cId="1306011534" sldId="264"/>
        </pc:sldMkLst>
        <pc:spChg chg="mod">
          <ac:chgData name="김용섭" userId="93d5c74f-81a3-46e9-a989-75f2a137f1d7" providerId="ADAL" clId="{723B12A4-0BFF-4CCF-9ACE-3E98C6FD367F}" dt="2023-05-12T02:48:39.618" v="206" actId="20577"/>
          <ac:spMkLst>
            <pc:docMk/>
            <pc:sldMk cId="1306011534" sldId="264"/>
            <ac:spMk id="12" creationId="{AD002E6C-82B5-331B-1520-DDD2C5A30901}"/>
          </ac:spMkLst>
        </pc:spChg>
      </pc:sldChg>
      <pc:sldChg chg="modSp mod">
        <pc:chgData name="김용섭" userId="93d5c74f-81a3-46e9-a989-75f2a137f1d7" providerId="ADAL" clId="{723B12A4-0BFF-4CCF-9ACE-3E98C6FD367F}" dt="2023-05-12T02:48:43.259" v="209" actId="20577"/>
        <pc:sldMkLst>
          <pc:docMk/>
          <pc:sldMk cId="2788723558" sldId="265"/>
        </pc:sldMkLst>
        <pc:spChg chg="mod">
          <ac:chgData name="김용섭" userId="93d5c74f-81a3-46e9-a989-75f2a137f1d7" providerId="ADAL" clId="{723B12A4-0BFF-4CCF-9ACE-3E98C6FD367F}" dt="2023-05-12T02:48:43.259" v="209" actId="20577"/>
          <ac:spMkLst>
            <pc:docMk/>
            <pc:sldMk cId="2788723558" sldId="265"/>
            <ac:spMk id="12" creationId="{AD002E6C-82B5-331B-1520-DDD2C5A30901}"/>
          </ac:spMkLst>
        </pc:spChg>
      </pc:sldChg>
      <pc:sldChg chg="modSp mod">
        <pc:chgData name="김용섭" userId="93d5c74f-81a3-46e9-a989-75f2a137f1d7" providerId="ADAL" clId="{723B12A4-0BFF-4CCF-9ACE-3E98C6FD367F}" dt="2023-05-12T02:48:45.778" v="212" actId="20577"/>
        <pc:sldMkLst>
          <pc:docMk/>
          <pc:sldMk cId="3378657008" sldId="266"/>
        </pc:sldMkLst>
        <pc:spChg chg="mod">
          <ac:chgData name="김용섭" userId="93d5c74f-81a3-46e9-a989-75f2a137f1d7" providerId="ADAL" clId="{723B12A4-0BFF-4CCF-9ACE-3E98C6FD367F}" dt="2023-05-12T02:48:45.778" v="212" actId="20577"/>
          <ac:spMkLst>
            <pc:docMk/>
            <pc:sldMk cId="3378657008" sldId="266"/>
            <ac:spMk id="12" creationId="{AD002E6C-82B5-331B-1520-DDD2C5A30901}"/>
          </ac:spMkLst>
        </pc:spChg>
      </pc:sldChg>
      <pc:sldChg chg="modSp mod">
        <pc:chgData name="김용섭" userId="93d5c74f-81a3-46e9-a989-75f2a137f1d7" providerId="ADAL" clId="{723B12A4-0BFF-4CCF-9ACE-3E98C6FD367F}" dt="2023-05-12T02:48:48.424" v="215" actId="20577"/>
        <pc:sldMkLst>
          <pc:docMk/>
          <pc:sldMk cId="3771937705" sldId="267"/>
        </pc:sldMkLst>
        <pc:spChg chg="mod">
          <ac:chgData name="김용섭" userId="93d5c74f-81a3-46e9-a989-75f2a137f1d7" providerId="ADAL" clId="{723B12A4-0BFF-4CCF-9ACE-3E98C6FD367F}" dt="2023-05-12T02:48:48.424" v="215" actId="20577"/>
          <ac:spMkLst>
            <pc:docMk/>
            <pc:sldMk cId="3771937705" sldId="267"/>
            <ac:spMk id="12" creationId="{AD002E6C-82B5-331B-1520-DDD2C5A30901}"/>
          </ac:spMkLst>
        </pc:spChg>
      </pc:sldChg>
      <pc:sldChg chg="modSp mod">
        <pc:chgData name="김용섭" userId="93d5c74f-81a3-46e9-a989-75f2a137f1d7" providerId="ADAL" clId="{723B12A4-0BFF-4CCF-9ACE-3E98C6FD367F}" dt="2023-05-12T02:48:24.025" v="187" actId="20577"/>
        <pc:sldMkLst>
          <pc:docMk/>
          <pc:sldMk cId="197738249" sldId="268"/>
        </pc:sldMkLst>
        <pc:spChg chg="mod">
          <ac:chgData name="김용섭" userId="93d5c74f-81a3-46e9-a989-75f2a137f1d7" providerId="ADAL" clId="{723B12A4-0BFF-4CCF-9ACE-3E98C6FD367F}" dt="2023-05-10T09:54:03.426" v="11"/>
          <ac:spMkLst>
            <pc:docMk/>
            <pc:sldMk cId="197738249" sldId="268"/>
            <ac:spMk id="6" creationId="{C0C905A7-2BCD-96DF-55AF-63CCFB63EEDD}"/>
          </ac:spMkLst>
        </pc:spChg>
        <pc:spChg chg="mod">
          <ac:chgData name="김용섭" userId="93d5c74f-81a3-46e9-a989-75f2a137f1d7" providerId="ADAL" clId="{723B12A4-0BFF-4CCF-9ACE-3E98C6FD367F}" dt="2023-05-12T02:48:24.025" v="187" actId="20577"/>
          <ac:spMkLst>
            <pc:docMk/>
            <pc:sldMk cId="197738249" sldId="268"/>
            <ac:spMk id="12" creationId="{AD002E6C-82B5-331B-1520-DDD2C5A30901}"/>
          </ac:spMkLst>
        </pc:spChg>
      </pc:sldChg>
      <pc:sldChg chg="addSp delSp modSp add mod">
        <pc:chgData name="김용섭" userId="93d5c74f-81a3-46e9-a989-75f2a137f1d7" providerId="ADAL" clId="{723B12A4-0BFF-4CCF-9ACE-3E98C6FD367F}" dt="2023-05-12T02:48:52.930" v="218" actId="20577"/>
        <pc:sldMkLst>
          <pc:docMk/>
          <pc:sldMk cId="1995347420" sldId="269"/>
        </pc:sldMkLst>
        <pc:spChg chg="mod">
          <ac:chgData name="김용섭" userId="93d5c74f-81a3-46e9-a989-75f2a137f1d7" providerId="ADAL" clId="{723B12A4-0BFF-4CCF-9ACE-3E98C6FD367F}" dt="2023-05-11T09:39:47.931" v="41" actId="1076"/>
          <ac:spMkLst>
            <pc:docMk/>
            <pc:sldMk cId="1995347420" sldId="269"/>
            <ac:spMk id="6" creationId="{C0C905A7-2BCD-96DF-55AF-63CCFB63EEDD}"/>
          </ac:spMkLst>
        </pc:spChg>
        <pc:spChg chg="mod">
          <ac:chgData name="김용섭" userId="93d5c74f-81a3-46e9-a989-75f2a137f1d7" providerId="ADAL" clId="{723B12A4-0BFF-4CCF-9ACE-3E98C6FD367F}" dt="2023-05-11T09:39:54.476" v="43" actId="20577"/>
          <ac:spMkLst>
            <pc:docMk/>
            <pc:sldMk cId="1995347420" sldId="269"/>
            <ac:spMk id="8" creationId="{C1E39496-FA35-8D68-9887-0DECCB8A4A75}"/>
          </ac:spMkLst>
        </pc:spChg>
        <pc:spChg chg="mod">
          <ac:chgData name="김용섭" userId="93d5c74f-81a3-46e9-a989-75f2a137f1d7" providerId="ADAL" clId="{723B12A4-0BFF-4CCF-9ACE-3E98C6FD367F}" dt="2023-05-11T09:37:48.077" v="22"/>
          <ac:spMkLst>
            <pc:docMk/>
            <pc:sldMk cId="1995347420" sldId="269"/>
            <ac:spMk id="11" creationId="{3014E202-1FCF-EEFB-B630-2B0612DF3607}"/>
          </ac:spMkLst>
        </pc:spChg>
        <pc:spChg chg="mod">
          <ac:chgData name="김용섭" userId="93d5c74f-81a3-46e9-a989-75f2a137f1d7" providerId="ADAL" clId="{723B12A4-0BFF-4CCF-9ACE-3E98C6FD367F}" dt="2023-05-12T02:48:52.930" v="218" actId="20577"/>
          <ac:spMkLst>
            <pc:docMk/>
            <pc:sldMk cId="1995347420" sldId="269"/>
            <ac:spMk id="12" creationId="{AD002E6C-82B5-331B-1520-DDD2C5A30901}"/>
          </ac:spMkLst>
        </pc:spChg>
        <pc:spChg chg="mod">
          <ac:chgData name="김용섭" userId="93d5c74f-81a3-46e9-a989-75f2a137f1d7" providerId="ADAL" clId="{723B12A4-0BFF-4CCF-9ACE-3E98C6FD367F}" dt="2023-05-11T09:39:59.357" v="54"/>
          <ac:spMkLst>
            <pc:docMk/>
            <pc:sldMk cId="1995347420" sldId="269"/>
            <ac:spMk id="13" creationId="{865A3642-8462-4D38-F2AE-8AAC309D09B0}"/>
          </ac:spMkLst>
        </pc:spChg>
        <pc:spChg chg="add mod">
          <ac:chgData name="김용섭" userId="93d5c74f-81a3-46e9-a989-75f2a137f1d7" providerId="ADAL" clId="{723B12A4-0BFF-4CCF-9ACE-3E98C6FD367F}" dt="2023-05-11T09:40:51.255" v="125"/>
          <ac:spMkLst>
            <pc:docMk/>
            <pc:sldMk cId="1995347420" sldId="269"/>
            <ac:spMk id="21" creationId="{631164B8-0492-E354-3088-0D4C9CE85584}"/>
          </ac:spMkLst>
        </pc:spChg>
        <pc:spChg chg="add mod">
          <ac:chgData name="김용섭" userId="93d5c74f-81a3-46e9-a989-75f2a137f1d7" providerId="ADAL" clId="{723B12A4-0BFF-4CCF-9ACE-3E98C6FD367F}" dt="2023-05-11T09:41:30.733" v="171"/>
          <ac:spMkLst>
            <pc:docMk/>
            <pc:sldMk cId="1995347420" sldId="269"/>
            <ac:spMk id="35" creationId="{C569ED91-6F0E-D659-31A8-88D59643AE9E}"/>
          </ac:spMkLst>
        </pc:spChg>
        <pc:picChg chg="add mod">
          <ac:chgData name="김용섭" userId="93d5c74f-81a3-46e9-a989-75f2a137f1d7" providerId="ADAL" clId="{723B12A4-0BFF-4CCF-9ACE-3E98C6FD367F}" dt="2023-05-11T09:39:46.059" v="40" actId="1076"/>
          <ac:picMkLst>
            <pc:docMk/>
            <pc:sldMk cId="1995347420" sldId="269"/>
            <ac:picMk id="3" creationId="{10E8938D-27B4-9BF0-D368-73F4F57EAA27}"/>
          </ac:picMkLst>
        </pc:picChg>
        <pc:picChg chg="del mod">
          <ac:chgData name="김용섭" userId="93d5c74f-81a3-46e9-a989-75f2a137f1d7" providerId="ADAL" clId="{723B12A4-0BFF-4CCF-9ACE-3E98C6FD367F}" dt="2023-05-11T09:39:40.025" v="38" actId="478"/>
          <ac:picMkLst>
            <pc:docMk/>
            <pc:sldMk cId="1995347420" sldId="269"/>
            <ac:picMk id="4" creationId="{1C7923F4-A5FF-419A-17FD-ACB8F02190B8}"/>
          </ac:picMkLst>
        </pc:picChg>
        <pc:picChg chg="add del mod">
          <ac:chgData name="김용섭" userId="93d5c74f-81a3-46e9-a989-75f2a137f1d7" providerId="ADAL" clId="{723B12A4-0BFF-4CCF-9ACE-3E98C6FD367F}" dt="2023-05-11T09:38:56.668" v="34" actId="22"/>
          <ac:picMkLst>
            <pc:docMk/>
            <pc:sldMk cId="1995347420" sldId="269"/>
            <ac:picMk id="14" creationId="{2A796F70-CC32-11C4-AF8D-9A46EB709474}"/>
          </ac:picMkLst>
        </pc:picChg>
        <pc:picChg chg="add mod">
          <ac:chgData name="김용섭" userId="93d5c74f-81a3-46e9-a989-75f2a137f1d7" providerId="ADAL" clId="{723B12A4-0BFF-4CCF-9ACE-3E98C6FD367F}" dt="2023-05-11T09:39:37.883" v="37" actId="1076"/>
          <ac:picMkLst>
            <pc:docMk/>
            <pc:sldMk cId="1995347420" sldId="269"/>
            <ac:picMk id="16" creationId="{2000DA18-F061-AE06-52A4-37A20BC64E69}"/>
          </ac:picMkLst>
        </pc:picChg>
        <pc:cxnChg chg="add del mod">
          <ac:chgData name="김용섭" userId="93d5c74f-81a3-46e9-a989-75f2a137f1d7" providerId="ADAL" clId="{723B12A4-0BFF-4CCF-9ACE-3E98C6FD367F}" dt="2023-05-11T09:39:42.909" v="39" actId="478"/>
          <ac:cxnSpMkLst>
            <pc:docMk/>
            <pc:sldMk cId="1995347420" sldId="269"/>
            <ac:cxnSpMk id="7" creationId="{D6FA5660-A89E-51D8-C5F8-57F6C0BF8CFD}"/>
          </ac:cxnSpMkLst>
        </pc:cxnChg>
        <pc:cxnChg chg="add mod">
          <ac:chgData name="김용섭" userId="93d5c74f-81a3-46e9-a989-75f2a137f1d7" providerId="ADAL" clId="{723B12A4-0BFF-4CCF-9ACE-3E98C6FD367F}" dt="2023-05-11T09:41:10.603" v="137" actId="14100"/>
          <ac:cxnSpMkLst>
            <pc:docMk/>
            <pc:sldMk cId="1995347420" sldId="269"/>
            <ac:cxnSpMk id="18" creationId="{092E2B79-A7C5-2872-1B51-28B95BB936D4}"/>
          </ac:cxnSpMkLst>
        </pc:cxnChg>
        <pc:cxnChg chg="add mod">
          <ac:chgData name="김용섭" userId="93d5c74f-81a3-46e9-a989-75f2a137f1d7" providerId="ADAL" clId="{723B12A4-0BFF-4CCF-9ACE-3E98C6FD367F}" dt="2023-05-11T09:41:06.571" v="134" actId="14100"/>
          <ac:cxnSpMkLst>
            <pc:docMk/>
            <pc:sldMk cId="1995347420" sldId="269"/>
            <ac:cxnSpMk id="20" creationId="{5EBC1404-C353-C39A-43F2-F6475D66DE8F}"/>
          </ac:cxnSpMkLst>
        </pc:cxnChg>
        <pc:cxnChg chg="add mod">
          <ac:chgData name="김용섭" userId="93d5c74f-81a3-46e9-a989-75f2a137f1d7" providerId="ADAL" clId="{723B12A4-0BFF-4CCF-9ACE-3E98C6FD367F}" dt="2023-05-11T09:41:14.892" v="139" actId="14100"/>
          <ac:cxnSpMkLst>
            <pc:docMk/>
            <pc:sldMk cId="1995347420" sldId="269"/>
            <ac:cxnSpMk id="22" creationId="{D4418575-98BD-067B-D7A2-85144A3EE01B}"/>
          </ac:cxnSpMkLst>
        </pc:cxnChg>
        <pc:cxnChg chg="add mod">
          <ac:chgData name="김용섭" userId="93d5c74f-81a3-46e9-a989-75f2a137f1d7" providerId="ADAL" clId="{723B12A4-0BFF-4CCF-9ACE-3E98C6FD367F}" dt="2023-05-11T09:41:19.987" v="141" actId="14100"/>
          <ac:cxnSpMkLst>
            <pc:docMk/>
            <pc:sldMk cId="1995347420" sldId="269"/>
            <ac:cxnSpMk id="25" creationId="{91E7E64A-40FE-EF30-16B5-67758B993B60}"/>
          </ac:cxnSpMkLst>
        </pc:cxnChg>
      </pc:sldChg>
      <pc:sldChg chg="addSp delSp modSp mod">
        <pc:chgData name="김용섭" userId="93d5c74f-81a3-46e9-a989-75f2a137f1d7" providerId="ADAL" clId="{723B12A4-0BFF-4CCF-9ACE-3E98C6FD367F}" dt="2023-05-12T05:50:21.405" v="991" actId="20577"/>
        <pc:sldMkLst>
          <pc:docMk/>
          <pc:sldMk cId="412650833" sldId="270"/>
        </pc:sldMkLst>
        <pc:spChg chg="add mod">
          <ac:chgData name="김용섭" userId="93d5c74f-81a3-46e9-a989-75f2a137f1d7" providerId="ADAL" clId="{723B12A4-0BFF-4CCF-9ACE-3E98C6FD367F}" dt="2023-05-12T03:01:32.504" v="309"/>
          <ac:spMkLst>
            <pc:docMk/>
            <pc:sldMk cId="412650833" sldId="270"/>
            <ac:spMk id="6" creationId="{6C1D9BB5-65B4-7C8D-8A71-6D00842CC0E1}"/>
          </ac:spMkLst>
        </pc:spChg>
        <pc:spChg chg="add mod">
          <ac:chgData name="김용섭" userId="93d5c74f-81a3-46e9-a989-75f2a137f1d7" providerId="ADAL" clId="{723B12A4-0BFF-4CCF-9ACE-3E98C6FD367F}" dt="2023-05-12T03:01:38.617" v="320"/>
          <ac:spMkLst>
            <pc:docMk/>
            <pc:sldMk cId="412650833" sldId="270"/>
            <ac:spMk id="7" creationId="{43F9CB45-496D-9392-D421-F29794205DBE}"/>
          </ac:spMkLst>
        </pc:spChg>
        <pc:spChg chg="add mod">
          <ac:chgData name="김용섭" userId="93d5c74f-81a3-46e9-a989-75f2a137f1d7" providerId="ADAL" clId="{723B12A4-0BFF-4CCF-9ACE-3E98C6FD367F}" dt="2023-05-12T03:02:10.673" v="358" actId="20577"/>
          <ac:spMkLst>
            <pc:docMk/>
            <pc:sldMk cId="412650833" sldId="270"/>
            <ac:spMk id="8" creationId="{D1152A91-F241-E320-D370-5A87EFC809FA}"/>
          </ac:spMkLst>
        </pc:spChg>
        <pc:spChg chg="add mod">
          <ac:chgData name="김용섭" userId="93d5c74f-81a3-46e9-a989-75f2a137f1d7" providerId="ADAL" clId="{723B12A4-0BFF-4CCF-9ACE-3E98C6FD367F}" dt="2023-05-12T03:02:06.710" v="345" actId="20577"/>
          <ac:spMkLst>
            <pc:docMk/>
            <pc:sldMk cId="412650833" sldId="270"/>
            <ac:spMk id="9" creationId="{D6184C65-ECEB-902D-56C6-EA592362062D}"/>
          </ac:spMkLst>
        </pc:spChg>
        <pc:spChg chg="mod">
          <ac:chgData name="김용섭" userId="93d5c74f-81a3-46e9-a989-75f2a137f1d7" providerId="ADAL" clId="{723B12A4-0BFF-4CCF-9ACE-3E98C6FD367F}" dt="2023-05-12T02:48:10.230" v="175"/>
          <ac:spMkLst>
            <pc:docMk/>
            <pc:sldMk cId="412650833" sldId="270"/>
            <ac:spMk id="11" creationId="{3014E202-1FCF-EEFB-B630-2B0612DF3607}"/>
          </ac:spMkLst>
        </pc:spChg>
        <pc:spChg chg="mod">
          <ac:chgData name="김용섭" userId="93d5c74f-81a3-46e9-a989-75f2a137f1d7" providerId="ADAL" clId="{723B12A4-0BFF-4CCF-9ACE-3E98C6FD367F}" dt="2023-05-12T02:49:30.865" v="243" actId="20577"/>
          <ac:spMkLst>
            <pc:docMk/>
            <pc:sldMk cId="412650833" sldId="270"/>
            <ac:spMk id="12" creationId="{AD002E6C-82B5-331B-1520-DDD2C5A30901}"/>
          </ac:spMkLst>
        </pc:spChg>
        <pc:spChg chg="mod">
          <ac:chgData name="김용섭" userId="93d5c74f-81a3-46e9-a989-75f2a137f1d7" providerId="ADAL" clId="{723B12A4-0BFF-4CCF-9ACE-3E98C6FD367F}" dt="2023-05-12T02:49:44.340" v="265"/>
          <ac:spMkLst>
            <pc:docMk/>
            <pc:sldMk cId="412650833" sldId="270"/>
            <ac:spMk id="13" creationId="{865A3642-8462-4D38-F2AE-8AAC309D09B0}"/>
          </ac:spMkLst>
        </pc:spChg>
        <pc:spChg chg="add mod">
          <ac:chgData name="김용섭" userId="93d5c74f-81a3-46e9-a989-75f2a137f1d7" providerId="ADAL" clId="{723B12A4-0BFF-4CCF-9ACE-3E98C6FD367F}" dt="2023-05-12T05:50:21.405" v="991" actId="20577"/>
          <ac:spMkLst>
            <pc:docMk/>
            <pc:sldMk cId="412650833" sldId="270"/>
            <ac:spMk id="14" creationId="{464DEF53-F933-68AD-9758-0E5D41E66598}"/>
          </ac:spMkLst>
        </pc:spChg>
        <pc:picChg chg="add mod">
          <ac:chgData name="김용섭" userId="93d5c74f-81a3-46e9-a989-75f2a137f1d7" providerId="ADAL" clId="{723B12A4-0BFF-4CCF-9ACE-3E98C6FD367F}" dt="2023-05-12T03:00:27.984" v="284" actId="1076"/>
          <ac:picMkLst>
            <pc:docMk/>
            <pc:sldMk cId="412650833" sldId="270"/>
            <ac:picMk id="3" creationId="{AE2B89D5-7BD9-6D88-BF5D-B01459A5DB0B}"/>
          </ac:picMkLst>
        </pc:picChg>
        <pc:picChg chg="add mod">
          <ac:chgData name="김용섭" userId="93d5c74f-81a3-46e9-a989-75f2a137f1d7" providerId="ADAL" clId="{723B12A4-0BFF-4CCF-9ACE-3E98C6FD367F}" dt="2023-05-12T03:00:30.504" v="285" actId="1076"/>
          <ac:picMkLst>
            <pc:docMk/>
            <pc:sldMk cId="412650833" sldId="270"/>
            <ac:picMk id="5" creationId="{DB1F46E9-D733-BA22-0196-E6B82152728F}"/>
          </ac:picMkLst>
        </pc:picChg>
        <pc:picChg chg="add del mod">
          <ac:chgData name="김용섭" userId="93d5c74f-81a3-46e9-a989-75f2a137f1d7" providerId="ADAL" clId="{723B12A4-0BFF-4CCF-9ACE-3E98C6FD367F}" dt="2023-05-12T03:01:04.986" v="286" actId="478"/>
          <ac:picMkLst>
            <pc:docMk/>
            <pc:sldMk cId="412650833" sldId="270"/>
            <ac:picMk id="1026" creationId="{521C94E5-DC5F-399D-BC6C-D08234DBD28C}"/>
          </ac:picMkLst>
        </pc:picChg>
        <pc:picChg chg="add mod">
          <ac:chgData name="김용섭" userId="93d5c74f-81a3-46e9-a989-75f2a137f1d7" providerId="ADAL" clId="{723B12A4-0BFF-4CCF-9ACE-3E98C6FD367F}" dt="2023-05-12T03:00:24.648" v="283" actId="1076"/>
          <ac:picMkLst>
            <pc:docMk/>
            <pc:sldMk cId="412650833" sldId="270"/>
            <ac:picMk id="1028" creationId="{F5F6E307-73D5-5C38-12CF-BAC1FA4C270A}"/>
          </ac:picMkLst>
        </pc:picChg>
        <pc:picChg chg="add mod">
          <ac:chgData name="김용섭" userId="93d5c74f-81a3-46e9-a989-75f2a137f1d7" providerId="ADAL" clId="{723B12A4-0BFF-4CCF-9ACE-3E98C6FD367F}" dt="2023-05-12T03:01:13.775" v="290" actId="1076"/>
          <ac:picMkLst>
            <pc:docMk/>
            <pc:sldMk cId="412650833" sldId="270"/>
            <ac:picMk id="1030" creationId="{39501886-C633-C3B1-B99C-8D72CE6F29E6}"/>
          </ac:picMkLst>
        </pc:picChg>
      </pc:sldChg>
    </pc:docChg>
  </pc:docChgLst>
  <pc:docChgLst>
    <pc:chgData name="김용섭" userId="S::2360340048@office.kopo.ac.kr::93d5c74f-81a3-46e9-a989-75f2a137f1d7" providerId="AD" clId="Web-{3107B8D4-7C23-4BF9-0BEA-B3CB2EA42B5E}"/>
    <pc:docChg chg="addSld modSld">
      <pc:chgData name="김용섭" userId="S::2360340048@office.kopo.ac.kr::93d5c74f-81a3-46e9-a989-75f2a137f1d7" providerId="AD" clId="Web-{3107B8D4-7C23-4BF9-0BEA-B3CB2EA42B5E}" dt="2023-05-14T12:00:57.063" v="59" actId="20577"/>
      <pc:docMkLst>
        <pc:docMk/>
      </pc:docMkLst>
      <pc:sldChg chg="addSp delSp modSp add replId">
        <pc:chgData name="김용섭" userId="S::2360340048@office.kopo.ac.kr::93d5c74f-81a3-46e9-a989-75f2a137f1d7" providerId="AD" clId="Web-{3107B8D4-7C23-4BF9-0BEA-B3CB2EA42B5E}" dt="2023-05-14T12:00:57.063" v="59" actId="20577"/>
        <pc:sldMkLst>
          <pc:docMk/>
          <pc:sldMk cId="1895292745" sldId="271"/>
        </pc:sldMkLst>
        <pc:spChg chg="del">
          <ac:chgData name="김용섭" userId="S::2360340048@office.kopo.ac.kr::93d5c74f-81a3-46e9-a989-75f2a137f1d7" providerId="AD" clId="Web-{3107B8D4-7C23-4BF9-0BEA-B3CB2EA42B5E}" dt="2023-05-14T11:58:01.284" v="26"/>
          <ac:spMkLst>
            <pc:docMk/>
            <pc:sldMk cId="1895292745" sldId="271"/>
            <ac:spMk id="6" creationId="{6C1D9BB5-65B4-7C8D-8A71-6D00842CC0E1}"/>
          </ac:spMkLst>
        </pc:spChg>
        <pc:spChg chg="del">
          <ac:chgData name="김용섭" userId="S::2360340048@office.kopo.ac.kr::93d5c74f-81a3-46e9-a989-75f2a137f1d7" providerId="AD" clId="Web-{3107B8D4-7C23-4BF9-0BEA-B3CB2EA42B5E}" dt="2023-05-14T11:57:59.940" v="24"/>
          <ac:spMkLst>
            <pc:docMk/>
            <pc:sldMk cId="1895292745" sldId="271"/>
            <ac:spMk id="7" creationId="{43F9CB45-496D-9392-D421-F29794205DBE}"/>
          </ac:spMkLst>
        </pc:spChg>
        <pc:spChg chg="del">
          <ac:chgData name="김용섭" userId="S::2360340048@office.kopo.ac.kr::93d5c74f-81a3-46e9-a989-75f2a137f1d7" providerId="AD" clId="Web-{3107B8D4-7C23-4BF9-0BEA-B3CB2EA42B5E}" dt="2023-05-14T11:57:58.972" v="22"/>
          <ac:spMkLst>
            <pc:docMk/>
            <pc:sldMk cId="1895292745" sldId="271"/>
            <ac:spMk id="8" creationId="{D1152A91-F241-E320-D370-5A87EFC809FA}"/>
          </ac:spMkLst>
        </pc:spChg>
        <pc:spChg chg="del">
          <ac:chgData name="김용섭" userId="S::2360340048@office.kopo.ac.kr::93d5c74f-81a3-46e9-a989-75f2a137f1d7" providerId="AD" clId="Web-{3107B8D4-7C23-4BF9-0BEA-B3CB2EA42B5E}" dt="2023-05-14T11:58:02.691" v="28"/>
          <ac:spMkLst>
            <pc:docMk/>
            <pc:sldMk cId="1895292745" sldId="271"/>
            <ac:spMk id="9" creationId="{D6184C65-ECEB-902D-56C6-EA592362062D}"/>
          </ac:spMkLst>
        </pc:spChg>
        <pc:spChg chg="mod">
          <ac:chgData name="김용섭" userId="S::2360340048@office.kopo.ac.kr::93d5c74f-81a3-46e9-a989-75f2a137f1d7" providerId="AD" clId="Web-{3107B8D4-7C23-4BF9-0BEA-B3CB2EA42B5E}" dt="2023-05-14T11:57:41.439" v="10" actId="20577"/>
          <ac:spMkLst>
            <pc:docMk/>
            <pc:sldMk cId="1895292745" sldId="271"/>
            <ac:spMk id="11" creationId="{3014E202-1FCF-EEFB-B630-2B0612DF3607}"/>
          </ac:spMkLst>
        </pc:spChg>
        <pc:spChg chg="mod">
          <ac:chgData name="김용섭" userId="S::2360340048@office.kopo.ac.kr::93d5c74f-81a3-46e9-a989-75f2a137f1d7" providerId="AD" clId="Web-{3107B8D4-7C23-4BF9-0BEA-B3CB2EA42B5E}" dt="2023-05-14T11:57:56.721" v="20" actId="20577"/>
          <ac:spMkLst>
            <pc:docMk/>
            <pc:sldMk cId="1895292745" sldId="271"/>
            <ac:spMk id="13" creationId="{865A3642-8462-4D38-F2AE-8AAC309D09B0}"/>
          </ac:spMkLst>
        </pc:spChg>
        <pc:spChg chg="del">
          <ac:chgData name="김용섭" userId="S::2360340048@office.kopo.ac.kr::93d5c74f-81a3-46e9-a989-75f2a137f1d7" providerId="AD" clId="Web-{3107B8D4-7C23-4BF9-0BEA-B3CB2EA42B5E}" dt="2023-05-14T11:58:03.894" v="29"/>
          <ac:spMkLst>
            <pc:docMk/>
            <pc:sldMk cId="1895292745" sldId="271"/>
            <ac:spMk id="14" creationId="{464DEF53-F933-68AD-9758-0E5D41E66598}"/>
          </ac:spMkLst>
        </pc:spChg>
        <pc:spChg chg="add mod">
          <ac:chgData name="김용섭" userId="S::2360340048@office.kopo.ac.kr::93d5c74f-81a3-46e9-a989-75f2a137f1d7" providerId="AD" clId="Web-{3107B8D4-7C23-4BF9-0BEA-B3CB2EA42B5E}" dt="2023-05-14T12:00:57.063" v="59" actId="20577"/>
          <ac:spMkLst>
            <pc:docMk/>
            <pc:sldMk cId="1895292745" sldId="271"/>
            <ac:spMk id="15" creationId="{13378E1C-39CE-87FA-97D2-AC14FA0E7148}"/>
          </ac:spMkLst>
        </pc:spChg>
        <pc:picChg chg="add mod">
          <ac:chgData name="김용섭" userId="S::2360340048@office.kopo.ac.kr::93d5c74f-81a3-46e9-a989-75f2a137f1d7" providerId="AD" clId="Web-{3107B8D4-7C23-4BF9-0BEA-B3CB2EA42B5E}" dt="2023-05-14T12:00:35.030" v="33" actId="1076"/>
          <ac:picMkLst>
            <pc:docMk/>
            <pc:sldMk cId="1895292745" sldId="271"/>
            <ac:picMk id="2" creationId="{57C04C28-842C-2AAB-FE8B-AB7C5649D0EE}"/>
          </ac:picMkLst>
        </pc:picChg>
        <pc:picChg chg="del">
          <ac:chgData name="김용섭" userId="S::2360340048@office.kopo.ac.kr::93d5c74f-81a3-46e9-a989-75f2a137f1d7" providerId="AD" clId="Web-{3107B8D4-7C23-4BF9-0BEA-B3CB2EA42B5E}" dt="2023-05-14T11:57:57.925" v="21"/>
          <ac:picMkLst>
            <pc:docMk/>
            <pc:sldMk cId="1895292745" sldId="271"/>
            <ac:picMk id="3" creationId="{AE2B89D5-7BD9-6D88-BF5D-B01459A5DB0B}"/>
          </ac:picMkLst>
        </pc:picChg>
        <pc:picChg chg="del">
          <ac:chgData name="김용섭" userId="S::2360340048@office.kopo.ac.kr::93d5c74f-81a3-46e9-a989-75f2a137f1d7" providerId="AD" clId="Web-{3107B8D4-7C23-4BF9-0BEA-B3CB2EA42B5E}" dt="2023-05-14T11:58:01.784" v="27"/>
          <ac:picMkLst>
            <pc:docMk/>
            <pc:sldMk cId="1895292745" sldId="271"/>
            <ac:picMk id="5" creationId="{DB1F46E9-D733-BA22-0196-E6B82152728F}"/>
          </ac:picMkLst>
        </pc:picChg>
        <pc:picChg chg="del">
          <ac:chgData name="김용섭" userId="S::2360340048@office.kopo.ac.kr::93d5c74f-81a3-46e9-a989-75f2a137f1d7" providerId="AD" clId="Web-{3107B8D4-7C23-4BF9-0BEA-B3CB2EA42B5E}" dt="2023-05-14T11:57:59.472" v="23"/>
          <ac:picMkLst>
            <pc:docMk/>
            <pc:sldMk cId="1895292745" sldId="271"/>
            <ac:picMk id="1028" creationId="{F5F6E307-73D5-5C38-12CF-BAC1FA4C270A}"/>
          </ac:picMkLst>
        </pc:picChg>
        <pc:picChg chg="del">
          <ac:chgData name="김용섭" userId="S::2360340048@office.kopo.ac.kr::93d5c74f-81a3-46e9-a989-75f2a137f1d7" providerId="AD" clId="Web-{3107B8D4-7C23-4BF9-0BEA-B3CB2EA42B5E}" dt="2023-05-14T11:58:00.706" v="25"/>
          <ac:picMkLst>
            <pc:docMk/>
            <pc:sldMk cId="1895292745" sldId="271"/>
            <ac:picMk id="1030" creationId="{39501886-C633-C3B1-B99C-8D72CE6F29E6}"/>
          </ac:picMkLst>
        </pc:picChg>
      </pc:sldChg>
    </pc:docChg>
  </pc:docChgLst>
  <pc:docChgLst>
    <pc:chgData name="김종현" userId="S::2360340050@office.kopo.ac.kr::463443dd-eb15-4ad2-8362-b98bfe6d1adf" providerId="AD" clId="Web-{A4897BBA-F6AE-3EA3-AE37-4DED061C1017}"/>
    <pc:docChg chg="delSld sldOrd">
      <pc:chgData name="김종현" userId="S::2360340050@office.kopo.ac.kr::463443dd-eb15-4ad2-8362-b98bfe6d1adf" providerId="AD" clId="Web-{A4897BBA-F6AE-3EA3-AE37-4DED061C1017}" dt="2023-05-16T05:00:14.112" v="2"/>
      <pc:docMkLst>
        <pc:docMk/>
      </pc:docMkLst>
      <pc:sldChg chg="ord">
        <pc:chgData name="김종현" userId="S::2360340050@office.kopo.ac.kr::463443dd-eb15-4ad2-8362-b98bfe6d1adf" providerId="AD" clId="Web-{A4897BBA-F6AE-3EA3-AE37-4DED061C1017}" dt="2023-05-16T05:00:14.112" v="2"/>
        <pc:sldMkLst>
          <pc:docMk/>
          <pc:sldMk cId="412650833" sldId="270"/>
        </pc:sldMkLst>
      </pc:sldChg>
      <pc:sldChg chg="del">
        <pc:chgData name="김종현" userId="S::2360340050@office.kopo.ac.kr::463443dd-eb15-4ad2-8362-b98bfe6d1adf" providerId="AD" clId="Web-{A4897BBA-F6AE-3EA3-AE37-4DED061C1017}" dt="2023-05-16T05:00:09.252" v="1"/>
        <pc:sldMkLst>
          <pc:docMk/>
          <pc:sldMk cId="3808154360" sldId="272"/>
        </pc:sldMkLst>
      </pc:sldChg>
      <pc:sldChg chg="del">
        <pc:chgData name="김종현" userId="S::2360340050@office.kopo.ac.kr::463443dd-eb15-4ad2-8362-b98bfe6d1adf" providerId="AD" clId="Web-{A4897BBA-F6AE-3EA3-AE37-4DED061C1017}" dt="2023-05-16T04:09:39.441" v="0"/>
        <pc:sldMkLst>
          <pc:docMk/>
          <pc:sldMk cId="2951929232" sldId="273"/>
        </pc:sldMkLst>
      </pc:sldChg>
    </pc:docChg>
  </pc:docChgLst>
  <pc:docChgLst>
    <pc:chgData name="김용섭" userId="S::2360340048@office.kopo.ac.kr::93d5c74f-81a3-46e9-a989-75f2a137f1d7" providerId="AD" clId="Web-{BAD4B72E-89E5-1F20-38ED-5D69BEB7BE97}"/>
    <pc:docChg chg="addSld modSld">
      <pc:chgData name="김용섭" userId="S::2360340048@office.kopo.ac.kr::93d5c74f-81a3-46e9-a989-75f2a137f1d7" providerId="AD" clId="Web-{BAD4B72E-89E5-1F20-38ED-5D69BEB7BE97}" dt="2023-05-12T02:47:58.404" v="16"/>
      <pc:docMkLst>
        <pc:docMk/>
      </pc:docMkLst>
      <pc:sldChg chg="addSp delSp modSp add replId">
        <pc:chgData name="김용섭" userId="S::2360340048@office.kopo.ac.kr::93d5c74f-81a3-46e9-a989-75f2a137f1d7" providerId="AD" clId="Web-{BAD4B72E-89E5-1F20-38ED-5D69BEB7BE97}" dt="2023-05-12T02:47:58.404" v="16"/>
        <pc:sldMkLst>
          <pc:docMk/>
          <pc:sldMk cId="412650833" sldId="270"/>
        </pc:sldMkLst>
        <pc:spChg chg="del">
          <ac:chgData name="김용섭" userId="S::2360340048@office.kopo.ac.kr::93d5c74f-81a3-46e9-a989-75f2a137f1d7" providerId="AD" clId="Web-{BAD4B72E-89E5-1F20-38ED-5D69BEB7BE97}" dt="2023-05-12T02:47:45.935" v="8"/>
          <ac:spMkLst>
            <pc:docMk/>
            <pc:sldMk cId="412650833" sldId="270"/>
            <ac:spMk id="6" creationId="{C0C905A7-2BCD-96DF-55AF-63CCFB63EEDD}"/>
          </ac:spMkLst>
        </pc:spChg>
        <pc:spChg chg="del">
          <ac:chgData name="김용섭" userId="S::2360340048@office.kopo.ac.kr::93d5c74f-81a3-46e9-a989-75f2a137f1d7" providerId="AD" clId="Web-{BAD4B72E-89E5-1F20-38ED-5D69BEB7BE97}" dt="2023-05-12T02:47:45.935" v="9"/>
          <ac:spMkLst>
            <pc:docMk/>
            <pc:sldMk cId="412650833" sldId="270"/>
            <ac:spMk id="8" creationId="{C1E39496-FA35-8D68-9887-0DECCB8A4A75}"/>
          </ac:spMkLst>
        </pc:spChg>
        <pc:spChg chg="add del mod">
          <ac:chgData name="김용섭" userId="S::2360340048@office.kopo.ac.kr::93d5c74f-81a3-46e9-a989-75f2a137f1d7" providerId="AD" clId="Web-{BAD4B72E-89E5-1F20-38ED-5D69BEB7BE97}" dt="2023-05-12T02:47:58.404" v="16"/>
          <ac:spMkLst>
            <pc:docMk/>
            <pc:sldMk cId="412650833" sldId="270"/>
            <ac:spMk id="11" creationId="{3014E202-1FCF-EEFB-B630-2B0612DF3607}"/>
          </ac:spMkLst>
        </pc:spChg>
        <pc:spChg chg="del">
          <ac:chgData name="김용섭" userId="S::2360340048@office.kopo.ac.kr::93d5c74f-81a3-46e9-a989-75f2a137f1d7" providerId="AD" clId="Web-{BAD4B72E-89E5-1F20-38ED-5D69BEB7BE97}" dt="2023-05-12T02:47:45.935" v="4"/>
          <ac:spMkLst>
            <pc:docMk/>
            <pc:sldMk cId="412650833" sldId="270"/>
            <ac:spMk id="21" creationId="{631164B8-0492-E354-3088-0D4C9CE85584}"/>
          </ac:spMkLst>
        </pc:spChg>
        <pc:spChg chg="del">
          <ac:chgData name="김용섭" userId="S::2360340048@office.kopo.ac.kr::93d5c74f-81a3-46e9-a989-75f2a137f1d7" providerId="AD" clId="Web-{BAD4B72E-89E5-1F20-38ED-5D69BEB7BE97}" dt="2023-05-12T02:47:45.935" v="1"/>
          <ac:spMkLst>
            <pc:docMk/>
            <pc:sldMk cId="412650833" sldId="270"/>
            <ac:spMk id="35" creationId="{C569ED91-6F0E-D659-31A8-88D59643AE9E}"/>
          </ac:spMkLst>
        </pc:spChg>
        <pc:picChg chg="del">
          <ac:chgData name="김용섭" userId="S::2360340048@office.kopo.ac.kr::93d5c74f-81a3-46e9-a989-75f2a137f1d7" providerId="AD" clId="Web-{BAD4B72E-89E5-1F20-38ED-5D69BEB7BE97}" dt="2023-05-12T02:47:45.935" v="7"/>
          <ac:picMkLst>
            <pc:docMk/>
            <pc:sldMk cId="412650833" sldId="270"/>
            <ac:picMk id="3" creationId="{10E8938D-27B4-9BF0-D368-73F4F57EAA27}"/>
          </ac:picMkLst>
        </pc:picChg>
        <pc:picChg chg="del">
          <ac:chgData name="김용섭" userId="S::2360340048@office.kopo.ac.kr::93d5c74f-81a3-46e9-a989-75f2a137f1d7" providerId="AD" clId="Web-{BAD4B72E-89E5-1F20-38ED-5D69BEB7BE97}" dt="2023-05-12T02:47:46.341" v="10"/>
          <ac:picMkLst>
            <pc:docMk/>
            <pc:sldMk cId="412650833" sldId="270"/>
            <ac:picMk id="16" creationId="{2000DA18-F061-AE06-52A4-37A20BC64E69}"/>
          </ac:picMkLst>
        </pc:picChg>
        <pc:cxnChg chg="del">
          <ac:chgData name="김용섭" userId="S::2360340048@office.kopo.ac.kr::93d5c74f-81a3-46e9-a989-75f2a137f1d7" providerId="AD" clId="Web-{BAD4B72E-89E5-1F20-38ED-5D69BEB7BE97}" dt="2023-05-12T02:47:45.935" v="6"/>
          <ac:cxnSpMkLst>
            <pc:docMk/>
            <pc:sldMk cId="412650833" sldId="270"/>
            <ac:cxnSpMk id="18" creationId="{092E2B79-A7C5-2872-1B51-28B95BB936D4}"/>
          </ac:cxnSpMkLst>
        </pc:cxnChg>
        <pc:cxnChg chg="del">
          <ac:chgData name="김용섭" userId="S::2360340048@office.kopo.ac.kr::93d5c74f-81a3-46e9-a989-75f2a137f1d7" providerId="AD" clId="Web-{BAD4B72E-89E5-1F20-38ED-5D69BEB7BE97}" dt="2023-05-12T02:47:45.935" v="5"/>
          <ac:cxnSpMkLst>
            <pc:docMk/>
            <pc:sldMk cId="412650833" sldId="270"/>
            <ac:cxnSpMk id="20" creationId="{5EBC1404-C353-C39A-43F2-F6475D66DE8F}"/>
          </ac:cxnSpMkLst>
        </pc:cxnChg>
        <pc:cxnChg chg="del">
          <ac:chgData name="김용섭" userId="S::2360340048@office.kopo.ac.kr::93d5c74f-81a3-46e9-a989-75f2a137f1d7" providerId="AD" clId="Web-{BAD4B72E-89E5-1F20-38ED-5D69BEB7BE97}" dt="2023-05-12T02:47:45.935" v="3"/>
          <ac:cxnSpMkLst>
            <pc:docMk/>
            <pc:sldMk cId="412650833" sldId="270"/>
            <ac:cxnSpMk id="22" creationId="{D4418575-98BD-067B-D7A2-85144A3EE01B}"/>
          </ac:cxnSpMkLst>
        </pc:cxnChg>
        <pc:cxnChg chg="del">
          <ac:chgData name="김용섭" userId="S::2360340048@office.kopo.ac.kr::93d5c74f-81a3-46e9-a989-75f2a137f1d7" providerId="AD" clId="Web-{BAD4B72E-89E5-1F20-38ED-5D69BEB7BE97}" dt="2023-05-12T02:47:45.935" v="2"/>
          <ac:cxnSpMkLst>
            <pc:docMk/>
            <pc:sldMk cId="412650833" sldId="270"/>
            <ac:cxnSpMk id="25" creationId="{91E7E64A-40FE-EF30-16B5-67758B993B60}"/>
          </ac:cxnSpMkLst>
        </pc:cxnChg>
      </pc:sldChg>
    </pc:docChg>
  </pc:docChgLst>
  <pc:docChgLst>
    <pc:chgData name="용섭 김" userId="93d5c74f-81a3-46e9-a989-75f2a137f1d7" providerId="ADAL" clId="{686F0910-72E1-48AC-A651-0D1F9AD1B99D}"/>
    <pc:docChg chg="undo custSel addSld delSld modSld">
      <pc:chgData name="용섭 김" userId="93d5c74f-81a3-46e9-a989-75f2a137f1d7" providerId="ADAL" clId="{686F0910-72E1-48AC-A651-0D1F9AD1B99D}" dt="2023-05-14T14:25:16.176" v="356"/>
      <pc:docMkLst>
        <pc:docMk/>
      </pc:docMkLst>
      <pc:sldChg chg="addSp delSp modSp del mod">
        <pc:chgData name="용섭 김" userId="93d5c74f-81a3-46e9-a989-75f2a137f1d7" providerId="ADAL" clId="{686F0910-72E1-48AC-A651-0D1F9AD1B99D}" dt="2023-05-14T12:18:58.677" v="341" actId="47"/>
        <pc:sldMkLst>
          <pc:docMk/>
          <pc:sldMk cId="1895292745" sldId="271"/>
        </pc:sldMkLst>
        <pc:spChg chg="add mod">
          <ac:chgData name="용섭 김" userId="93d5c74f-81a3-46e9-a989-75f2a137f1d7" providerId="ADAL" clId="{686F0910-72E1-48AC-A651-0D1F9AD1B99D}" dt="2023-05-14T12:11:14.367" v="311" actId="20577"/>
          <ac:spMkLst>
            <pc:docMk/>
            <pc:sldMk cId="1895292745" sldId="271"/>
            <ac:spMk id="3" creationId="{ECC70862-947A-9ECB-2493-9595D921EAB8}"/>
          </ac:spMkLst>
        </pc:spChg>
        <pc:spChg chg="add mod">
          <ac:chgData name="용섭 김" userId="93d5c74f-81a3-46e9-a989-75f2a137f1d7" providerId="ADAL" clId="{686F0910-72E1-48AC-A651-0D1F9AD1B99D}" dt="2023-05-14T12:12:22.257" v="332" actId="20577"/>
          <ac:spMkLst>
            <pc:docMk/>
            <pc:sldMk cId="1895292745" sldId="271"/>
            <ac:spMk id="14" creationId="{50CE4CB7-644E-2EC3-1B39-1ACFEE1983DF}"/>
          </ac:spMkLst>
        </pc:spChg>
        <pc:spChg chg="mod">
          <ac:chgData name="용섭 김" userId="93d5c74f-81a3-46e9-a989-75f2a137f1d7" providerId="ADAL" clId="{686F0910-72E1-48AC-A651-0D1F9AD1B99D}" dt="2023-05-14T12:12:11.972" v="317" actId="1076"/>
          <ac:spMkLst>
            <pc:docMk/>
            <pc:sldMk cId="1895292745" sldId="271"/>
            <ac:spMk id="15" creationId="{13378E1C-39CE-87FA-97D2-AC14FA0E7148}"/>
          </ac:spMkLst>
        </pc:spChg>
        <pc:picChg chg="mod">
          <ac:chgData name="용섭 김" userId="93d5c74f-81a3-46e9-a989-75f2a137f1d7" providerId="ADAL" clId="{686F0910-72E1-48AC-A651-0D1F9AD1B99D}" dt="2023-05-14T12:12:09.006" v="316" actId="1076"/>
          <ac:picMkLst>
            <pc:docMk/>
            <pc:sldMk cId="1895292745" sldId="271"/>
            <ac:picMk id="2" creationId="{57C04C28-842C-2AAB-FE8B-AB7C5649D0EE}"/>
          </ac:picMkLst>
        </pc:picChg>
        <pc:picChg chg="add mod">
          <ac:chgData name="용섭 김" userId="93d5c74f-81a3-46e9-a989-75f2a137f1d7" providerId="ADAL" clId="{686F0910-72E1-48AC-A651-0D1F9AD1B99D}" dt="2023-05-14T12:12:06.880" v="315" actId="1076"/>
          <ac:picMkLst>
            <pc:docMk/>
            <pc:sldMk cId="1895292745" sldId="271"/>
            <ac:picMk id="5" creationId="{DFD0D88C-7A79-C5B3-C387-76271B6C75D6}"/>
          </ac:picMkLst>
        </pc:picChg>
        <pc:picChg chg="add del mod">
          <ac:chgData name="용섭 김" userId="93d5c74f-81a3-46e9-a989-75f2a137f1d7" providerId="ADAL" clId="{686F0910-72E1-48AC-A651-0D1F9AD1B99D}" dt="2023-05-14T12:12:02.487" v="312" actId="478"/>
          <ac:picMkLst>
            <pc:docMk/>
            <pc:sldMk cId="1895292745" sldId="271"/>
            <ac:picMk id="7" creationId="{334C9E0A-B1BB-144C-B693-77603832529F}"/>
          </ac:picMkLst>
        </pc:picChg>
        <pc:picChg chg="add mod">
          <ac:chgData name="용섭 김" userId="93d5c74f-81a3-46e9-a989-75f2a137f1d7" providerId="ADAL" clId="{686F0910-72E1-48AC-A651-0D1F9AD1B99D}" dt="2023-05-14T12:12:13.698" v="318" actId="1076"/>
          <ac:picMkLst>
            <pc:docMk/>
            <pc:sldMk cId="1895292745" sldId="271"/>
            <ac:picMk id="9" creationId="{2279025D-AEBC-4983-806E-936B591A7D7D}"/>
          </ac:picMkLst>
        </pc:picChg>
      </pc:sldChg>
      <pc:sldChg chg="modSp add mod">
        <pc:chgData name="용섭 김" userId="93d5c74f-81a3-46e9-a989-75f2a137f1d7" providerId="ADAL" clId="{686F0910-72E1-48AC-A651-0D1F9AD1B99D}" dt="2023-05-14T14:25:13.327" v="352"/>
        <pc:sldMkLst>
          <pc:docMk/>
          <pc:sldMk cId="3808154360" sldId="272"/>
        </pc:sldMkLst>
        <pc:spChg chg="mod">
          <ac:chgData name="용섭 김" userId="93d5c74f-81a3-46e9-a989-75f2a137f1d7" providerId="ADAL" clId="{686F0910-72E1-48AC-A651-0D1F9AD1B99D}" dt="2023-05-14T12:18:54.355" v="339" actId="20577"/>
          <ac:spMkLst>
            <pc:docMk/>
            <pc:sldMk cId="3808154360" sldId="272"/>
            <ac:spMk id="3" creationId="{ECC70862-947A-9ECB-2493-9595D921EAB8}"/>
          </ac:spMkLst>
        </pc:spChg>
        <pc:spChg chg="mod">
          <ac:chgData name="용섭 김" userId="93d5c74f-81a3-46e9-a989-75f2a137f1d7" providerId="ADAL" clId="{686F0910-72E1-48AC-A651-0D1F9AD1B99D}" dt="2023-05-14T14:25:13.327" v="352"/>
          <ac:spMkLst>
            <pc:docMk/>
            <pc:sldMk cId="3808154360" sldId="272"/>
            <ac:spMk id="11" creationId="{3014E202-1FCF-EEFB-B630-2B0612DF3607}"/>
          </ac:spMkLst>
        </pc:spChg>
      </pc:sldChg>
      <pc:sldChg chg="addSp delSp modSp add mod">
        <pc:chgData name="용섭 김" userId="93d5c74f-81a3-46e9-a989-75f2a137f1d7" providerId="ADAL" clId="{686F0910-72E1-48AC-A651-0D1F9AD1B99D}" dt="2023-05-14T14:25:16.176" v="356"/>
        <pc:sldMkLst>
          <pc:docMk/>
          <pc:sldMk cId="2951929232" sldId="273"/>
        </pc:sldMkLst>
        <pc:spChg chg="add del mod">
          <ac:chgData name="용섭 김" userId="93d5c74f-81a3-46e9-a989-75f2a137f1d7" providerId="ADAL" clId="{686F0910-72E1-48AC-A651-0D1F9AD1B99D}" dt="2023-05-14T14:25:06.220" v="348" actId="20577"/>
          <ac:spMkLst>
            <pc:docMk/>
            <pc:sldMk cId="2951929232" sldId="273"/>
            <ac:spMk id="3" creationId="{ECC70862-947A-9ECB-2493-9595D921EAB8}"/>
          </ac:spMkLst>
        </pc:spChg>
        <pc:spChg chg="mod">
          <ac:chgData name="용섭 김" userId="93d5c74f-81a3-46e9-a989-75f2a137f1d7" providerId="ADAL" clId="{686F0910-72E1-48AC-A651-0D1F9AD1B99D}" dt="2023-05-14T14:25:16.176" v="356"/>
          <ac:spMkLst>
            <pc:docMk/>
            <pc:sldMk cId="2951929232" sldId="273"/>
            <ac:spMk id="11" creationId="{3014E202-1FCF-EEFB-B630-2B0612DF3607}"/>
          </ac:spMkLst>
        </pc:spChg>
        <pc:picChg chg="del">
          <ac:chgData name="용섭 김" userId="93d5c74f-81a3-46e9-a989-75f2a137f1d7" providerId="ADAL" clId="{686F0910-72E1-48AC-A651-0D1F9AD1B99D}" dt="2023-05-14T14:24:58.173" v="342" actId="478"/>
          <ac:picMkLst>
            <pc:docMk/>
            <pc:sldMk cId="2951929232" sldId="273"/>
            <ac:picMk id="2" creationId="{57C04C28-842C-2AAB-FE8B-AB7C5649D0EE}"/>
          </ac:picMkLst>
        </pc:picChg>
        <pc:picChg chg="del">
          <ac:chgData name="용섭 김" userId="93d5c74f-81a3-46e9-a989-75f2a137f1d7" providerId="ADAL" clId="{686F0910-72E1-48AC-A651-0D1F9AD1B99D}" dt="2023-05-14T14:24:58.173" v="342" actId="478"/>
          <ac:picMkLst>
            <pc:docMk/>
            <pc:sldMk cId="2951929232" sldId="273"/>
            <ac:picMk id="5" creationId="{DFD0D88C-7A79-C5B3-C387-76271B6C75D6}"/>
          </ac:picMkLst>
        </pc:picChg>
        <pc:picChg chg="del">
          <ac:chgData name="용섭 김" userId="93d5c74f-81a3-46e9-a989-75f2a137f1d7" providerId="ADAL" clId="{686F0910-72E1-48AC-A651-0D1F9AD1B99D}" dt="2023-05-14T14:24:58.173" v="342" actId="478"/>
          <ac:picMkLst>
            <pc:docMk/>
            <pc:sldMk cId="2951929232" sldId="273"/>
            <ac:picMk id="9" creationId="{2279025D-AEBC-4983-806E-936B591A7D7D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34848D-4A3C-D6BF-E21A-EB733701EE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2AAB0B0-B890-1B03-708E-BF7806573B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09AA0C4-0B85-114D-347A-A173510A34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ED1E8-3EA0-4519-9061-C42F18AF4993}" type="datetimeFigureOut">
              <a:rPr lang="ko-KR" altLang="en-US" smtClean="0"/>
              <a:t>2023-05-15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3551B4E-651C-1DB3-0A94-DEEECE3BD7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4A68572-F692-A532-D5FF-3CA3D53B70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6BEE3-E6ED-4750-B9F2-4435F31E0D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3108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D2E620-703D-7ED9-A7E2-CE1D003F0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09383B4-283F-6025-E06C-340A1F9B8A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64F5A22-47DC-200E-08D8-E8938A481E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ED1E8-3EA0-4519-9061-C42F18AF4993}" type="datetimeFigureOut">
              <a:rPr lang="ko-KR" altLang="en-US" smtClean="0"/>
              <a:t>2023-05-15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FFE461F-8885-BA5C-66D0-0A61A9EB0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EE01509-98D4-2401-0878-BDD8DB498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6BEE3-E6ED-4750-B9F2-4435F31E0D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84454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C60D89C-9C05-5F71-04B5-98EACFD3F87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47C8218-8E9C-A792-B047-C8794E661A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A8FA3B4-28D0-BC86-B5FC-99855ECE4C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ED1E8-3EA0-4519-9061-C42F18AF4993}" type="datetimeFigureOut">
              <a:rPr lang="ko-KR" altLang="en-US" smtClean="0"/>
              <a:t>2023-05-15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DEBA7A-0BE7-A289-CB68-AF36B312F1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2F011B7-C63A-6922-AABA-5F55FD9BC0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6BEE3-E6ED-4750-B9F2-4435F31E0D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72291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E77A6D-C53F-B6A2-81FB-41857AD43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8D4483E-3498-8333-32EC-AF89604209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944CD8D-444F-A7B2-05D9-7FDF504423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ED1E8-3EA0-4519-9061-C42F18AF4993}" type="datetimeFigureOut">
              <a:rPr lang="ko-KR" altLang="en-US" smtClean="0"/>
              <a:t>2023-05-15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E25B04B-30DC-E6B5-37FD-2117D61673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B5F6A56-CAE9-E577-5AE7-2EEE4968D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6BEE3-E6ED-4750-B9F2-4435F31E0D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59952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4BE5C6-ED04-C94F-A8F7-C2DB5A6D96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13E1EB9-C197-3864-4671-6E889E9907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341436C-6DD4-10C2-6A9A-922012CE9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ED1E8-3EA0-4519-9061-C42F18AF4993}" type="datetimeFigureOut">
              <a:rPr lang="ko-KR" altLang="en-US" smtClean="0"/>
              <a:t>2023-05-15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8389505-542C-6CC6-B793-5332887C42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8D33FC6-5297-1690-9BD8-FAA6E559A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6BEE3-E6ED-4750-B9F2-4435F31E0D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31706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22DBDE-AED8-B81C-8A36-06D11E0C62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8301C7E-737E-0E8A-D109-2CBFF4714F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4277330-1583-F30D-07DC-99D6961B94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9957761-7B24-EE63-500C-39606601DC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ED1E8-3EA0-4519-9061-C42F18AF4993}" type="datetimeFigureOut">
              <a:rPr lang="ko-KR" altLang="en-US" smtClean="0"/>
              <a:t>2023-05-15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D7141B8-7BB9-053B-5754-B33AC46019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B9B4C0A-866E-AB11-CFDF-4A04CCACC5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6BEE3-E6ED-4750-B9F2-4435F31E0D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97591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5F41B1-C6BD-17E6-049E-6C5AA8C0FC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CD91D12-9C17-A878-DDAD-8DD2CEFFAC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EDE07FD-5575-8618-721F-69493C77A8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A718935-2333-8324-F98B-10D7280C50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A37FA3F-F13B-AB53-055D-CBAE2E83937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4EAB028-FE82-89B2-EBFB-4CDB8613ED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ED1E8-3EA0-4519-9061-C42F18AF4993}" type="datetimeFigureOut">
              <a:rPr lang="ko-KR" altLang="en-US" smtClean="0"/>
              <a:t>2023-05-15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C3B7EF7-3416-0002-7618-81720799F6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6282F1D-FBF0-0B68-7216-D6DC60F70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6BEE3-E6ED-4750-B9F2-4435F31E0D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05844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E8AD6B-7E27-0C0B-5011-4B46AA4C3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AEC59C8-DE68-8944-4AE5-BF8D017FAA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ED1E8-3EA0-4519-9061-C42F18AF4993}" type="datetimeFigureOut">
              <a:rPr lang="ko-KR" altLang="en-US" smtClean="0"/>
              <a:t>2023-05-15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2EF0CAB-4300-73AE-6F7B-BBEC410E63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FF9E951-104B-7FF1-AE0F-3AFA755BC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6BEE3-E6ED-4750-B9F2-4435F31E0D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86187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3406F2B-3EA7-55C4-15BC-F968EE98F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ED1E8-3EA0-4519-9061-C42F18AF4993}" type="datetimeFigureOut">
              <a:rPr lang="ko-KR" altLang="en-US" smtClean="0"/>
              <a:t>2023-05-15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0704D08-A6B0-44DA-E00D-DBA273285C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7EF934F-9D28-2FFF-0D0A-791DF8753B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6BEE3-E6ED-4750-B9F2-4435F31E0D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54499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73167A-89CC-A459-6100-3600727D6E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BAD034B-0852-802C-8B5B-EDE17972F5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790AE13-398A-0665-0D4D-6E9B101762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581ABF1-250C-9690-6567-B1507B2B9C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ED1E8-3EA0-4519-9061-C42F18AF4993}" type="datetimeFigureOut">
              <a:rPr lang="ko-KR" altLang="en-US" smtClean="0"/>
              <a:t>2023-05-15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0E3E40F-6658-E11E-F948-D9BD1B8BE4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41CFD4F-04E8-524A-ADE7-3B8F213D4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6BEE3-E6ED-4750-B9F2-4435F31E0D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80093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6120B7-5FBB-7A66-5681-44565EFAF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88F1B3A-B33E-46DF-EF72-9280CEF56F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CAF277C-CAAF-3623-A847-E2AB8904D3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7D1C411-AB37-8178-2AB7-8E177CA96F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ED1E8-3EA0-4519-9061-C42F18AF4993}" type="datetimeFigureOut">
              <a:rPr lang="ko-KR" altLang="en-US" smtClean="0"/>
              <a:t>2023-05-15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BE3B767-0E49-7311-DC79-6DAF744A17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D8C7F1D-65FF-6E68-FE98-A5BE666398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6BEE3-E6ED-4750-B9F2-4435F31E0D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08202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DF5421A-0D9C-27CA-D03B-FB451DC860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C23376E-08D0-2355-571E-3921790087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EF0F5A5-B0A0-59F2-E6B2-7A2338F4E19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2ED1E8-3EA0-4519-9061-C42F18AF4993}" type="datetimeFigureOut">
              <a:rPr lang="ko-KR" altLang="en-US" smtClean="0"/>
              <a:t>2023-05-15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4E8115E-96F1-094F-2ADD-800F5132F0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2B094C-41A4-84B3-1732-86B881892F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A6BEE3-E6ED-4750-B9F2-4435F31E0D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70348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hingiverse.com/thing:718641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www.thingiverse.com/thing:718641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7799F014-9B21-EC27-3487-85FC7F3483A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>
              <a:lumMod val="75000"/>
              <a:alpha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387FC46-24FF-E041-2AC8-B34BC18CC1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8033"/>
            <a:ext cx="9144000" cy="791930"/>
          </a:xfrm>
        </p:spPr>
        <p:txBody>
          <a:bodyPr>
            <a:normAutofit/>
          </a:bodyPr>
          <a:lstStyle/>
          <a:p>
            <a:r>
              <a:rPr lang="ko-KR" altLang="en-US" sz="4800" err="1">
                <a:solidFill>
                  <a:schemeClr val="bg1"/>
                </a:solidFill>
              </a:rPr>
              <a:t>한이음</a:t>
            </a:r>
            <a:r>
              <a:rPr lang="ko-KR" altLang="en-US" sz="4800">
                <a:solidFill>
                  <a:schemeClr val="bg1"/>
                </a:solidFill>
              </a:rPr>
              <a:t> </a:t>
            </a:r>
            <a:r>
              <a:rPr lang="en-US" altLang="ko-KR" sz="4800">
                <a:solidFill>
                  <a:schemeClr val="bg1"/>
                </a:solidFill>
              </a:rPr>
              <a:t>ICT </a:t>
            </a:r>
            <a:r>
              <a:rPr lang="ko-KR" altLang="en-US" sz="4800">
                <a:solidFill>
                  <a:schemeClr val="bg1"/>
                </a:solidFill>
              </a:rPr>
              <a:t>일일보고서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565DC27-17F6-3F47-6A1A-22661237AB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133900" y="3862096"/>
            <a:ext cx="2058100" cy="516957"/>
          </a:xfrm>
        </p:spPr>
        <p:txBody>
          <a:bodyPr>
            <a:normAutofit/>
          </a:bodyPr>
          <a:lstStyle/>
          <a:p>
            <a:pPr algn="l"/>
            <a:r>
              <a:rPr lang="ko-KR" altLang="en-US" sz="2000">
                <a:solidFill>
                  <a:schemeClr val="bg1"/>
                </a:solidFill>
              </a:rPr>
              <a:t>작성자</a:t>
            </a:r>
            <a:r>
              <a:rPr lang="en-US" altLang="ko-KR" sz="2000">
                <a:solidFill>
                  <a:schemeClr val="bg1"/>
                </a:solidFill>
              </a:rPr>
              <a:t>: </a:t>
            </a:r>
            <a:r>
              <a:rPr lang="ko-KR" altLang="en-US" sz="2000">
                <a:solidFill>
                  <a:schemeClr val="bg1"/>
                </a:solidFill>
              </a:rPr>
              <a:t>김용섭</a:t>
            </a:r>
          </a:p>
        </p:txBody>
      </p:sp>
    </p:spTree>
    <p:extLst>
      <p:ext uri="{BB962C8B-B14F-4D97-AF65-F5344CB8AC3E}">
        <p14:creationId xmlns:p14="http://schemas.microsoft.com/office/powerpoint/2010/main" val="8346990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DB89B29-FE4B-797F-5611-FE1E32567A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27756"/>
            <a:ext cx="6297590" cy="4482000"/>
          </a:xfrm>
          <a:prstGeom prst="rect">
            <a:avLst/>
          </a:prstGeom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EC31F0F1-32AB-029F-2A7B-D1FA082340BC}"/>
              </a:ext>
            </a:extLst>
          </p:cNvPr>
          <p:cNvCxnSpPr/>
          <p:nvPr/>
        </p:nvCxnSpPr>
        <p:spPr>
          <a:xfrm>
            <a:off x="0" y="849086"/>
            <a:ext cx="12192000" cy="0"/>
          </a:xfrm>
          <a:prstGeom prst="line">
            <a:avLst/>
          </a:prstGeom>
          <a:ln w="158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014E202-1FCF-EEFB-B630-2B0612DF3607}"/>
              </a:ext>
            </a:extLst>
          </p:cNvPr>
          <p:cNvSpPr txBox="1"/>
          <p:nvPr/>
        </p:nvSpPr>
        <p:spPr>
          <a:xfrm>
            <a:off x="11103240" y="149289"/>
            <a:ext cx="10887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/>
              <a:t>5.9(</a:t>
            </a:r>
            <a:r>
              <a:rPr lang="ko-KR" altLang="en-US" sz="2400"/>
              <a:t>화</a:t>
            </a:r>
            <a:r>
              <a:rPr lang="en-US" altLang="ko-KR" sz="2400"/>
              <a:t>)</a:t>
            </a:r>
            <a:endParaRPr lang="ko-KR" altLang="en-US" sz="24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D002E6C-82B5-331B-1520-DDD2C5A30901}"/>
              </a:ext>
            </a:extLst>
          </p:cNvPr>
          <p:cNvSpPr txBox="1"/>
          <p:nvPr/>
        </p:nvSpPr>
        <p:spPr>
          <a:xfrm>
            <a:off x="77567" y="149289"/>
            <a:ext cx="22370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/>
              <a:t>3. Zwift</a:t>
            </a:r>
            <a:r>
              <a:rPr lang="ko-KR" altLang="en-US" sz="2800" dirty="0"/>
              <a:t> 실행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65A3642-8462-4D38-F2AE-8AAC309D09B0}"/>
              </a:ext>
            </a:extLst>
          </p:cNvPr>
          <p:cNvSpPr txBox="1"/>
          <p:nvPr/>
        </p:nvSpPr>
        <p:spPr>
          <a:xfrm>
            <a:off x="0" y="849086"/>
            <a:ext cx="13308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/>
              <a:t>3. </a:t>
            </a:r>
            <a:r>
              <a:rPr lang="ko-KR" altLang="en-US" sz="2000"/>
              <a:t>앱 실행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1E39496-FA35-8D68-9887-0DECCB8A4A75}"/>
              </a:ext>
            </a:extLst>
          </p:cNvPr>
          <p:cNvSpPr txBox="1"/>
          <p:nvPr/>
        </p:nvSpPr>
        <p:spPr>
          <a:xfrm>
            <a:off x="0" y="5886334"/>
            <a:ext cx="4711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0" i="0">
                <a:solidFill>
                  <a:srgbClr val="333333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⑧ 앱 실행 후</a:t>
            </a:r>
            <a:r>
              <a:rPr lang="en-US" altLang="ko-KR" b="0" i="0">
                <a:solidFill>
                  <a:srgbClr val="333333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b="0" i="0">
                <a:solidFill>
                  <a:srgbClr val="333333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이메일</a:t>
            </a:r>
            <a:r>
              <a:rPr lang="en-US" altLang="ko-KR" b="0" i="0">
                <a:solidFill>
                  <a:srgbClr val="333333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b="0" i="0">
                <a:solidFill>
                  <a:srgbClr val="333333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비밀번호 입력하고 로그인</a:t>
            </a:r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90EDF28-64CA-77D2-2F74-AB3EEA6161F7}"/>
              </a:ext>
            </a:extLst>
          </p:cNvPr>
          <p:cNvSpPr/>
          <p:nvPr/>
        </p:nvSpPr>
        <p:spPr>
          <a:xfrm>
            <a:off x="1680194" y="1607275"/>
            <a:ext cx="2938459" cy="6787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06F1CFDA-25F2-D056-3A03-424EFEAA9EF5}"/>
              </a:ext>
            </a:extLst>
          </p:cNvPr>
          <p:cNvCxnSpPr>
            <a:cxnSpLocks/>
          </p:cNvCxnSpPr>
          <p:nvPr/>
        </p:nvCxnSpPr>
        <p:spPr>
          <a:xfrm flipH="1" flipV="1">
            <a:off x="4618653" y="2012384"/>
            <a:ext cx="1810139" cy="46955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FF0AFE1C-0ACB-4437-04BF-5917FAA3CA4D}"/>
              </a:ext>
            </a:extLst>
          </p:cNvPr>
          <p:cNvSpPr txBox="1"/>
          <p:nvPr/>
        </p:nvSpPr>
        <p:spPr>
          <a:xfrm>
            <a:off x="6366650" y="2298481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0" i="0">
                <a:solidFill>
                  <a:srgbClr val="333333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⑧</a:t>
            </a:r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64A2BED-3B1D-B2F5-63A7-95C9A8BC7B25}"/>
              </a:ext>
            </a:extLst>
          </p:cNvPr>
          <p:cNvSpPr/>
          <p:nvPr/>
        </p:nvSpPr>
        <p:spPr>
          <a:xfrm>
            <a:off x="3941424" y="2759607"/>
            <a:ext cx="677229" cy="3817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F948EF7E-E372-CBF7-3667-E54A6ED23EA7}"/>
              </a:ext>
            </a:extLst>
          </p:cNvPr>
          <p:cNvCxnSpPr>
            <a:cxnSpLocks/>
          </p:cNvCxnSpPr>
          <p:nvPr/>
        </p:nvCxnSpPr>
        <p:spPr>
          <a:xfrm flipH="1">
            <a:off x="4687713" y="2481943"/>
            <a:ext cx="1741079" cy="47477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60115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5295E6A6-335B-20B8-7EF4-071170349D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27756"/>
            <a:ext cx="7594753" cy="4482000"/>
          </a:xfrm>
          <a:prstGeom prst="rect">
            <a:avLst/>
          </a:prstGeom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EC31F0F1-32AB-029F-2A7B-D1FA082340BC}"/>
              </a:ext>
            </a:extLst>
          </p:cNvPr>
          <p:cNvCxnSpPr/>
          <p:nvPr/>
        </p:nvCxnSpPr>
        <p:spPr>
          <a:xfrm>
            <a:off x="0" y="849086"/>
            <a:ext cx="12192000" cy="0"/>
          </a:xfrm>
          <a:prstGeom prst="line">
            <a:avLst/>
          </a:prstGeom>
          <a:ln w="158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014E202-1FCF-EEFB-B630-2B0612DF3607}"/>
              </a:ext>
            </a:extLst>
          </p:cNvPr>
          <p:cNvSpPr txBox="1"/>
          <p:nvPr/>
        </p:nvSpPr>
        <p:spPr>
          <a:xfrm>
            <a:off x="11103240" y="149289"/>
            <a:ext cx="10887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/>
              <a:t>5.9(</a:t>
            </a:r>
            <a:r>
              <a:rPr lang="ko-KR" altLang="en-US" sz="2400"/>
              <a:t>화</a:t>
            </a:r>
            <a:r>
              <a:rPr lang="en-US" altLang="ko-KR" sz="2400"/>
              <a:t>)</a:t>
            </a:r>
            <a:endParaRPr lang="ko-KR" altLang="en-US" sz="24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D002E6C-82B5-331B-1520-DDD2C5A30901}"/>
              </a:ext>
            </a:extLst>
          </p:cNvPr>
          <p:cNvSpPr txBox="1"/>
          <p:nvPr/>
        </p:nvSpPr>
        <p:spPr>
          <a:xfrm>
            <a:off x="77567" y="149289"/>
            <a:ext cx="22370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/>
              <a:t>3. Zwift</a:t>
            </a:r>
            <a:r>
              <a:rPr lang="ko-KR" altLang="en-US" sz="2800" dirty="0"/>
              <a:t> 실행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65A3642-8462-4D38-F2AE-8AAC309D09B0}"/>
              </a:ext>
            </a:extLst>
          </p:cNvPr>
          <p:cNvSpPr txBox="1"/>
          <p:nvPr/>
        </p:nvSpPr>
        <p:spPr>
          <a:xfrm>
            <a:off x="0" y="849086"/>
            <a:ext cx="13308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/>
              <a:t>3. </a:t>
            </a:r>
            <a:r>
              <a:rPr lang="ko-KR" altLang="en-US" sz="2000"/>
              <a:t>앱 실행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1E39496-FA35-8D68-9887-0DECCB8A4A75}"/>
              </a:ext>
            </a:extLst>
          </p:cNvPr>
          <p:cNvSpPr txBox="1"/>
          <p:nvPr/>
        </p:nvSpPr>
        <p:spPr>
          <a:xfrm>
            <a:off x="0" y="5886334"/>
            <a:ext cx="39998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0" i="0">
                <a:solidFill>
                  <a:srgbClr val="333333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⑨ 해당 버튼 클릭 및 </a:t>
            </a:r>
            <a:r>
              <a:rPr lang="ko-KR" altLang="en-US">
                <a:solidFill>
                  <a:srgbClr val="333333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라이선스 동의 클릭</a:t>
            </a:r>
            <a:r>
              <a:rPr lang="ko-KR" altLang="en-US" b="0" i="0">
                <a:solidFill>
                  <a:srgbClr val="333333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90EDF28-64CA-77D2-2F74-AB3EEA6161F7}"/>
              </a:ext>
            </a:extLst>
          </p:cNvPr>
          <p:cNvSpPr/>
          <p:nvPr/>
        </p:nvSpPr>
        <p:spPr>
          <a:xfrm>
            <a:off x="5523723" y="4929058"/>
            <a:ext cx="1741080" cy="47477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06F1CFDA-25F2-D056-3A03-424EFEAA9EF5}"/>
              </a:ext>
            </a:extLst>
          </p:cNvPr>
          <p:cNvCxnSpPr>
            <a:cxnSpLocks/>
          </p:cNvCxnSpPr>
          <p:nvPr/>
        </p:nvCxnSpPr>
        <p:spPr>
          <a:xfrm flipH="1" flipV="1">
            <a:off x="7264803" y="5158377"/>
            <a:ext cx="554250" cy="807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FF0AFE1C-0ACB-4437-04BF-5917FAA3CA4D}"/>
              </a:ext>
            </a:extLst>
          </p:cNvPr>
          <p:cNvSpPr txBox="1"/>
          <p:nvPr/>
        </p:nvSpPr>
        <p:spPr>
          <a:xfrm>
            <a:off x="7747581" y="4981781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0" i="0">
                <a:solidFill>
                  <a:srgbClr val="333333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⑨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87235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5295E6A6-335B-20B8-7EF4-071170349D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27756"/>
            <a:ext cx="7594753" cy="4482000"/>
          </a:xfrm>
          <a:prstGeom prst="rect">
            <a:avLst/>
          </a:prstGeom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EC31F0F1-32AB-029F-2A7B-D1FA082340BC}"/>
              </a:ext>
            </a:extLst>
          </p:cNvPr>
          <p:cNvCxnSpPr/>
          <p:nvPr/>
        </p:nvCxnSpPr>
        <p:spPr>
          <a:xfrm>
            <a:off x="0" y="849086"/>
            <a:ext cx="12192000" cy="0"/>
          </a:xfrm>
          <a:prstGeom prst="line">
            <a:avLst/>
          </a:prstGeom>
          <a:ln w="158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014E202-1FCF-EEFB-B630-2B0612DF3607}"/>
              </a:ext>
            </a:extLst>
          </p:cNvPr>
          <p:cNvSpPr txBox="1"/>
          <p:nvPr/>
        </p:nvSpPr>
        <p:spPr>
          <a:xfrm>
            <a:off x="11103240" y="149289"/>
            <a:ext cx="10887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/>
              <a:t>5.9(</a:t>
            </a:r>
            <a:r>
              <a:rPr lang="ko-KR" altLang="en-US" sz="2400"/>
              <a:t>화</a:t>
            </a:r>
            <a:r>
              <a:rPr lang="en-US" altLang="ko-KR" sz="2400"/>
              <a:t>)</a:t>
            </a:r>
            <a:endParaRPr lang="ko-KR" altLang="en-US" sz="24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D002E6C-82B5-331B-1520-DDD2C5A30901}"/>
              </a:ext>
            </a:extLst>
          </p:cNvPr>
          <p:cNvSpPr txBox="1"/>
          <p:nvPr/>
        </p:nvSpPr>
        <p:spPr>
          <a:xfrm>
            <a:off x="77567" y="149289"/>
            <a:ext cx="22370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/>
              <a:t>3. Zwift</a:t>
            </a:r>
            <a:r>
              <a:rPr lang="ko-KR" altLang="en-US" sz="2800" dirty="0"/>
              <a:t> 실행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65A3642-8462-4D38-F2AE-8AAC309D09B0}"/>
              </a:ext>
            </a:extLst>
          </p:cNvPr>
          <p:cNvSpPr txBox="1"/>
          <p:nvPr/>
        </p:nvSpPr>
        <p:spPr>
          <a:xfrm>
            <a:off x="0" y="849086"/>
            <a:ext cx="13308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/>
              <a:t>3. </a:t>
            </a:r>
            <a:r>
              <a:rPr lang="ko-KR" altLang="en-US" sz="2000"/>
              <a:t>앱 실행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1E39496-FA35-8D68-9887-0DECCB8A4A75}"/>
              </a:ext>
            </a:extLst>
          </p:cNvPr>
          <p:cNvSpPr txBox="1"/>
          <p:nvPr/>
        </p:nvSpPr>
        <p:spPr>
          <a:xfrm>
            <a:off x="0" y="5886334"/>
            <a:ext cx="39998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0" i="0">
                <a:solidFill>
                  <a:srgbClr val="333333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⑨ 해당 버튼 클릭 및 </a:t>
            </a:r>
            <a:r>
              <a:rPr lang="ko-KR" altLang="en-US">
                <a:solidFill>
                  <a:srgbClr val="333333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라이선스 동의 클릭</a:t>
            </a:r>
            <a:r>
              <a:rPr lang="ko-KR" altLang="en-US" b="0" i="0">
                <a:solidFill>
                  <a:srgbClr val="333333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90EDF28-64CA-77D2-2F74-AB3EEA6161F7}"/>
              </a:ext>
            </a:extLst>
          </p:cNvPr>
          <p:cNvSpPr/>
          <p:nvPr/>
        </p:nvSpPr>
        <p:spPr>
          <a:xfrm>
            <a:off x="5523723" y="4929058"/>
            <a:ext cx="1741080" cy="47477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06F1CFDA-25F2-D056-3A03-424EFEAA9EF5}"/>
              </a:ext>
            </a:extLst>
          </p:cNvPr>
          <p:cNvCxnSpPr>
            <a:cxnSpLocks/>
          </p:cNvCxnSpPr>
          <p:nvPr/>
        </p:nvCxnSpPr>
        <p:spPr>
          <a:xfrm flipH="1" flipV="1">
            <a:off x="7264803" y="5158377"/>
            <a:ext cx="554250" cy="807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FF0AFE1C-0ACB-4437-04BF-5917FAA3CA4D}"/>
              </a:ext>
            </a:extLst>
          </p:cNvPr>
          <p:cNvSpPr txBox="1"/>
          <p:nvPr/>
        </p:nvSpPr>
        <p:spPr>
          <a:xfrm>
            <a:off x="7747581" y="4981781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0" i="0">
                <a:solidFill>
                  <a:srgbClr val="333333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⑨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86570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5EAE613-5DB1-6262-6306-5D34AB336A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49196"/>
            <a:ext cx="5965630" cy="3960000"/>
          </a:xfrm>
          <a:prstGeom prst="rect">
            <a:avLst/>
          </a:prstGeom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EC31F0F1-32AB-029F-2A7B-D1FA082340BC}"/>
              </a:ext>
            </a:extLst>
          </p:cNvPr>
          <p:cNvCxnSpPr/>
          <p:nvPr/>
        </p:nvCxnSpPr>
        <p:spPr>
          <a:xfrm>
            <a:off x="0" y="849086"/>
            <a:ext cx="12192000" cy="0"/>
          </a:xfrm>
          <a:prstGeom prst="line">
            <a:avLst/>
          </a:prstGeom>
          <a:ln w="158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014E202-1FCF-EEFB-B630-2B0612DF3607}"/>
              </a:ext>
            </a:extLst>
          </p:cNvPr>
          <p:cNvSpPr txBox="1"/>
          <p:nvPr/>
        </p:nvSpPr>
        <p:spPr>
          <a:xfrm>
            <a:off x="11103240" y="149289"/>
            <a:ext cx="10887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/>
              <a:t>5.9(</a:t>
            </a:r>
            <a:r>
              <a:rPr lang="ko-KR" altLang="en-US" sz="2400"/>
              <a:t>화</a:t>
            </a:r>
            <a:r>
              <a:rPr lang="en-US" altLang="ko-KR" sz="2400"/>
              <a:t>)</a:t>
            </a:r>
            <a:endParaRPr lang="ko-KR" altLang="en-US" sz="24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D002E6C-82B5-331B-1520-DDD2C5A30901}"/>
              </a:ext>
            </a:extLst>
          </p:cNvPr>
          <p:cNvSpPr txBox="1"/>
          <p:nvPr/>
        </p:nvSpPr>
        <p:spPr>
          <a:xfrm>
            <a:off x="77567" y="149289"/>
            <a:ext cx="22370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/>
              <a:t>3. Zwift</a:t>
            </a:r>
            <a:r>
              <a:rPr lang="ko-KR" altLang="en-US" sz="2800" dirty="0"/>
              <a:t> 실행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65A3642-8462-4D38-F2AE-8AAC309D09B0}"/>
              </a:ext>
            </a:extLst>
          </p:cNvPr>
          <p:cNvSpPr txBox="1"/>
          <p:nvPr/>
        </p:nvSpPr>
        <p:spPr>
          <a:xfrm>
            <a:off x="0" y="849086"/>
            <a:ext cx="13308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/>
              <a:t>3. </a:t>
            </a:r>
            <a:r>
              <a:rPr lang="ko-KR" altLang="en-US" sz="2000"/>
              <a:t>앱 실행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1E39496-FA35-8D68-9887-0DECCB8A4A75}"/>
              </a:ext>
            </a:extLst>
          </p:cNvPr>
          <p:cNvSpPr txBox="1"/>
          <p:nvPr/>
        </p:nvSpPr>
        <p:spPr>
          <a:xfrm>
            <a:off x="0" y="5239472"/>
            <a:ext cx="6280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파워 소스 클릭 후</a:t>
            </a:r>
            <a:r>
              <a:rPr lang="en-US" altLang="ko-KR"/>
              <a:t>, </a:t>
            </a:r>
            <a:r>
              <a:rPr lang="ko-KR" altLang="en-US"/>
              <a:t>해당되는 센서 클릭하면 센서 연결 완료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D997B2C-2ED5-AA16-7E83-55D751A2F3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8377" y="1249196"/>
            <a:ext cx="6153623" cy="39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9377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EC31F0F1-32AB-029F-2A7B-D1FA082340BC}"/>
              </a:ext>
            </a:extLst>
          </p:cNvPr>
          <p:cNvCxnSpPr/>
          <p:nvPr/>
        </p:nvCxnSpPr>
        <p:spPr>
          <a:xfrm>
            <a:off x="0" y="849086"/>
            <a:ext cx="12192000" cy="0"/>
          </a:xfrm>
          <a:prstGeom prst="line">
            <a:avLst/>
          </a:prstGeom>
          <a:ln w="158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014E202-1FCF-EEFB-B630-2B0612DF3607}"/>
              </a:ext>
            </a:extLst>
          </p:cNvPr>
          <p:cNvSpPr txBox="1"/>
          <p:nvPr/>
        </p:nvSpPr>
        <p:spPr>
          <a:xfrm>
            <a:off x="10788915" y="149289"/>
            <a:ext cx="1258678" cy="46166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r"/>
            <a:r>
              <a:rPr lang="en-US" altLang="ko-KR" sz="2400">
                <a:ea typeface="맑은 고딕"/>
              </a:rPr>
              <a:t>5.10(수)</a:t>
            </a:r>
            <a:endParaRPr lang="ko-KR" altLang="en-US" sz="2400">
              <a:ea typeface="맑은 고딕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D002E6C-82B5-331B-1520-DDD2C5A30901}"/>
              </a:ext>
            </a:extLst>
          </p:cNvPr>
          <p:cNvSpPr txBox="1"/>
          <p:nvPr/>
        </p:nvSpPr>
        <p:spPr>
          <a:xfrm>
            <a:off x="77567" y="149289"/>
            <a:ext cx="2237087" cy="52322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2800" dirty="0">
                <a:ea typeface="맑은 고딕"/>
              </a:rPr>
              <a:t>4. Zwift </a:t>
            </a:r>
            <a:r>
              <a:rPr lang="en-US" altLang="ko-KR" sz="2800" dirty="0" err="1">
                <a:ea typeface="맑은 고딕"/>
              </a:rPr>
              <a:t>구동</a:t>
            </a:r>
            <a:endParaRPr lang="en-US" altLang="ko-KR" sz="2800" dirty="0">
              <a:ea typeface="맑은 고딕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65A3642-8462-4D38-F2AE-8AAC309D09B0}"/>
              </a:ext>
            </a:extLst>
          </p:cNvPr>
          <p:cNvSpPr txBox="1"/>
          <p:nvPr/>
        </p:nvSpPr>
        <p:spPr>
          <a:xfrm>
            <a:off x="0" y="849086"/>
            <a:ext cx="1851789" cy="40011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marL="457200" indent="-457200">
              <a:buAutoNum type="arabicPeriod"/>
            </a:pPr>
            <a:r>
              <a:rPr lang="en-US" altLang="ko-KR" sz="2000" err="1">
                <a:ea typeface="맑은 고딕"/>
              </a:rPr>
              <a:t>관련</a:t>
            </a:r>
            <a:r>
              <a:rPr lang="en-US" altLang="ko-KR" sz="2000">
                <a:ea typeface="맑은 고딕"/>
              </a:rPr>
              <a:t> </a:t>
            </a:r>
            <a:r>
              <a:rPr lang="en-US" altLang="ko-KR" sz="2000" err="1">
                <a:ea typeface="맑은 고딕"/>
              </a:rPr>
              <a:t>부품</a:t>
            </a:r>
            <a:r>
              <a:rPr lang="en-US" altLang="ko-KR" sz="2000">
                <a:ea typeface="맑은 고딕"/>
              </a:rPr>
              <a:t> 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1E39496-FA35-8D68-9887-0DECCB8A4A75}"/>
              </a:ext>
            </a:extLst>
          </p:cNvPr>
          <p:cNvSpPr txBox="1"/>
          <p:nvPr/>
        </p:nvSpPr>
        <p:spPr>
          <a:xfrm>
            <a:off x="0" y="5239472"/>
            <a:ext cx="3985386" cy="1200329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>
                <a:ea typeface="맑은 고딕"/>
              </a:rPr>
              <a:t>자전거</a:t>
            </a:r>
          </a:p>
          <a:p>
            <a:r>
              <a:rPr lang="ko-KR" altLang="en-US">
                <a:ea typeface="맑은 고딕"/>
              </a:rPr>
              <a:t> - 페달</a:t>
            </a:r>
          </a:p>
          <a:p>
            <a:r>
              <a:rPr lang="ko-KR" altLang="en-US">
                <a:ea typeface="맑은 고딕"/>
              </a:rPr>
              <a:t>  = </a:t>
            </a:r>
            <a:r>
              <a:rPr lang="ko-KR" altLang="en-US" err="1">
                <a:ea typeface="맑은 고딕"/>
              </a:rPr>
              <a:t>싱기버스에서</a:t>
            </a:r>
            <a:r>
              <a:rPr lang="ko-KR" altLang="en-US">
                <a:ea typeface="맑은 고딕"/>
              </a:rPr>
              <a:t> 제품 확인</a:t>
            </a:r>
          </a:p>
          <a:p>
            <a:r>
              <a:rPr lang="ko-KR" altLang="en-US">
                <a:ea typeface="맑은 고딕"/>
              </a:rPr>
              <a:t>  = 실제품의 50% 크기로 출력 진행 </a:t>
            </a:r>
          </a:p>
        </p:txBody>
      </p:sp>
      <p:pic>
        <p:nvPicPr>
          <p:cNvPr id="4" name="그림 4">
            <a:extLst>
              <a:ext uri="{FF2B5EF4-FFF2-40B4-BE49-F238E27FC236}">
                <a16:creationId xmlns:a16="http://schemas.microsoft.com/office/drawing/2014/main" id="{1C7923F4-A5FF-419A-17FD-ACB8F02190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583"/>
            <a:ext cx="3095625" cy="2682834"/>
          </a:xfrm>
          <a:prstGeom prst="rect">
            <a:avLst/>
          </a:prstGeom>
        </p:spPr>
      </p:pic>
      <p:sp>
        <p:nvSpPr>
          <p:cNvPr id="6" name="직사각형 5">
            <a:hlinkClick r:id="rId3"/>
            <a:extLst>
              <a:ext uri="{FF2B5EF4-FFF2-40B4-BE49-F238E27FC236}">
                <a16:creationId xmlns:a16="http://schemas.microsoft.com/office/drawing/2014/main" id="{C0C905A7-2BCD-96DF-55AF-63CCFB63EEDD}"/>
              </a:ext>
            </a:extLst>
          </p:cNvPr>
          <p:cNvSpPr/>
          <p:nvPr/>
        </p:nvSpPr>
        <p:spPr>
          <a:xfrm>
            <a:off x="9408794" y="5762625"/>
            <a:ext cx="1438275" cy="6858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ea typeface="맑은 고딕"/>
              </a:rPr>
              <a:t>링크</a:t>
            </a:r>
          </a:p>
        </p:txBody>
      </p:sp>
    </p:spTree>
    <p:extLst>
      <p:ext uri="{BB962C8B-B14F-4D97-AF65-F5344CB8AC3E}">
        <p14:creationId xmlns:p14="http://schemas.microsoft.com/office/powerpoint/2010/main" val="1977382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EC31F0F1-32AB-029F-2A7B-D1FA082340BC}"/>
              </a:ext>
            </a:extLst>
          </p:cNvPr>
          <p:cNvCxnSpPr/>
          <p:nvPr/>
        </p:nvCxnSpPr>
        <p:spPr>
          <a:xfrm>
            <a:off x="0" y="849086"/>
            <a:ext cx="12192000" cy="0"/>
          </a:xfrm>
          <a:prstGeom prst="line">
            <a:avLst/>
          </a:prstGeom>
          <a:ln w="158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014E202-1FCF-EEFB-B630-2B0612DF3607}"/>
              </a:ext>
            </a:extLst>
          </p:cNvPr>
          <p:cNvSpPr txBox="1"/>
          <p:nvPr/>
        </p:nvSpPr>
        <p:spPr>
          <a:xfrm>
            <a:off x="10788914" y="149289"/>
            <a:ext cx="1258679" cy="46166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r"/>
            <a:r>
              <a:rPr lang="en-US" altLang="ko-KR" sz="2400">
                <a:ea typeface="맑은 고딕"/>
              </a:rPr>
              <a:t>5.11(</a:t>
            </a:r>
            <a:r>
              <a:rPr lang="ko-KR" altLang="en-US" sz="2400">
                <a:ea typeface="맑은 고딕"/>
              </a:rPr>
              <a:t>목</a:t>
            </a:r>
            <a:r>
              <a:rPr lang="en-US" altLang="ko-KR" sz="2400">
                <a:ea typeface="맑은 고딕"/>
              </a:rPr>
              <a:t>)</a:t>
            </a:r>
            <a:endParaRPr lang="ko-KR" altLang="en-US" sz="2400">
              <a:ea typeface="맑은 고딕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D002E6C-82B5-331B-1520-DDD2C5A30901}"/>
              </a:ext>
            </a:extLst>
          </p:cNvPr>
          <p:cNvSpPr txBox="1"/>
          <p:nvPr/>
        </p:nvSpPr>
        <p:spPr>
          <a:xfrm>
            <a:off x="77567" y="149289"/>
            <a:ext cx="2237087" cy="52322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2800" dirty="0">
                <a:ea typeface="맑은 고딕"/>
              </a:rPr>
              <a:t>4. Zwift </a:t>
            </a:r>
            <a:r>
              <a:rPr lang="en-US" altLang="ko-KR" sz="2800" dirty="0" err="1">
                <a:ea typeface="맑은 고딕"/>
              </a:rPr>
              <a:t>구동</a:t>
            </a:r>
            <a:endParaRPr lang="en-US" altLang="ko-KR" sz="2800" dirty="0">
              <a:ea typeface="맑은 고딕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65A3642-8462-4D38-F2AE-8AAC309D09B0}"/>
              </a:ext>
            </a:extLst>
          </p:cNvPr>
          <p:cNvSpPr txBox="1"/>
          <p:nvPr/>
        </p:nvSpPr>
        <p:spPr>
          <a:xfrm>
            <a:off x="0" y="849086"/>
            <a:ext cx="2778325" cy="40011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marL="457200" indent="-457200">
              <a:buAutoNum type="arabicPeriod"/>
            </a:pPr>
            <a:r>
              <a:rPr lang="en-US" altLang="ko-KR" sz="2000" err="1">
                <a:ea typeface="맑은 고딕"/>
              </a:rPr>
              <a:t>관련</a:t>
            </a:r>
            <a:r>
              <a:rPr lang="en-US" altLang="ko-KR" sz="2000">
                <a:ea typeface="맑은 고딕"/>
              </a:rPr>
              <a:t> </a:t>
            </a:r>
            <a:r>
              <a:rPr lang="en-US" altLang="ko-KR" sz="2000" err="1">
                <a:ea typeface="맑은 고딕"/>
              </a:rPr>
              <a:t>부품</a:t>
            </a:r>
            <a:r>
              <a:rPr lang="en-US" altLang="ko-KR" sz="2000">
                <a:ea typeface="맑은 고딕"/>
              </a:rPr>
              <a:t>(</a:t>
            </a:r>
            <a:r>
              <a:rPr lang="ko-KR" altLang="en-US" sz="2000">
                <a:ea typeface="맑은 고딕"/>
              </a:rPr>
              <a:t>자전거</a:t>
            </a:r>
            <a:r>
              <a:rPr lang="en-US" altLang="ko-KR" sz="2000">
                <a:ea typeface="맑은 고딕"/>
              </a:rPr>
              <a:t>) 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1E39496-FA35-8D68-9887-0DECCB8A4A75}"/>
              </a:ext>
            </a:extLst>
          </p:cNvPr>
          <p:cNvSpPr txBox="1"/>
          <p:nvPr/>
        </p:nvSpPr>
        <p:spPr>
          <a:xfrm>
            <a:off x="0" y="3244333"/>
            <a:ext cx="3985386" cy="92333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>
                <a:ea typeface="맑은 고딕"/>
              </a:rPr>
              <a:t> - 페달</a:t>
            </a:r>
          </a:p>
          <a:p>
            <a:r>
              <a:rPr lang="ko-KR" altLang="en-US">
                <a:ea typeface="맑은 고딕"/>
              </a:rPr>
              <a:t>  = </a:t>
            </a:r>
            <a:r>
              <a:rPr lang="ko-KR" altLang="en-US" err="1">
                <a:ea typeface="맑은 고딕"/>
              </a:rPr>
              <a:t>싱기버스에서</a:t>
            </a:r>
            <a:r>
              <a:rPr lang="ko-KR" altLang="en-US">
                <a:ea typeface="맑은 고딕"/>
              </a:rPr>
              <a:t> 제품 확인</a:t>
            </a:r>
          </a:p>
          <a:p>
            <a:r>
              <a:rPr lang="ko-KR" altLang="en-US">
                <a:ea typeface="맑은 고딕"/>
              </a:rPr>
              <a:t>  = 실제품의 50% 크기로 출력 진행 </a:t>
            </a:r>
          </a:p>
        </p:txBody>
      </p:sp>
      <p:sp>
        <p:nvSpPr>
          <p:cNvPr id="6" name="직사각형 5">
            <a:hlinkClick r:id="rId2"/>
            <a:extLst>
              <a:ext uri="{FF2B5EF4-FFF2-40B4-BE49-F238E27FC236}">
                <a16:creationId xmlns:a16="http://schemas.microsoft.com/office/drawing/2014/main" id="{C0C905A7-2BCD-96DF-55AF-63CCFB63EEDD}"/>
              </a:ext>
            </a:extLst>
          </p:cNvPr>
          <p:cNvSpPr/>
          <p:nvPr/>
        </p:nvSpPr>
        <p:spPr>
          <a:xfrm>
            <a:off x="1751521" y="1340811"/>
            <a:ext cx="1438275" cy="6858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ea typeface="맑은 고딕"/>
              </a:rPr>
              <a:t>링크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0E8938D-27B4-9BF0-D368-73F4F57EAA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67" y="1326632"/>
            <a:ext cx="1438276" cy="191770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2000DA18-F061-AE06-52A4-37A20BC64E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7803" y="1049141"/>
            <a:ext cx="3497665" cy="5264091"/>
          </a:xfrm>
          <a:prstGeom prst="rect">
            <a:avLst/>
          </a:prstGeom>
        </p:spPr>
      </p:pic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092E2B79-A7C5-2872-1B51-28B95BB936D4}"/>
              </a:ext>
            </a:extLst>
          </p:cNvPr>
          <p:cNvCxnSpPr>
            <a:cxnSpLocks/>
          </p:cNvCxnSpPr>
          <p:nvPr/>
        </p:nvCxnSpPr>
        <p:spPr>
          <a:xfrm flipV="1">
            <a:off x="1515843" y="1955323"/>
            <a:ext cx="3492385" cy="60331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5EBC1404-C353-C39A-43F2-F6475D66DE8F}"/>
              </a:ext>
            </a:extLst>
          </p:cNvPr>
          <p:cNvCxnSpPr>
            <a:cxnSpLocks/>
          </p:cNvCxnSpPr>
          <p:nvPr/>
        </p:nvCxnSpPr>
        <p:spPr>
          <a:xfrm flipV="1">
            <a:off x="2399251" y="3443833"/>
            <a:ext cx="3187817" cy="152245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31164B8-0492-E354-3088-0D4C9CE85584}"/>
              </a:ext>
            </a:extLst>
          </p:cNvPr>
          <p:cNvSpPr txBox="1"/>
          <p:nvPr/>
        </p:nvSpPr>
        <p:spPr>
          <a:xfrm>
            <a:off x="159391" y="5450477"/>
            <a:ext cx="1827744" cy="92333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>
                <a:ea typeface="맑은 고딕"/>
              </a:rPr>
              <a:t> - 크랭크 암</a:t>
            </a:r>
          </a:p>
          <a:p>
            <a:r>
              <a:rPr lang="ko-KR" altLang="en-US">
                <a:ea typeface="맑은 고딕"/>
              </a:rPr>
              <a:t>  = 모델링 진행</a:t>
            </a:r>
            <a:endParaRPr lang="en-US" altLang="ko-KR">
              <a:ea typeface="맑은 고딕"/>
            </a:endParaRPr>
          </a:p>
          <a:p>
            <a:r>
              <a:rPr lang="en-US" altLang="ko-KR">
                <a:ea typeface="맑은 고딕"/>
              </a:rPr>
              <a:t>  = </a:t>
            </a:r>
            <a:r>
              <a:rPr lang="ko-KR" altLang="en-US">
                <a:ea typeface="맑은 고딕"/>
              </a:rPr>
              <a:t>출력 중</a:t>
            </a:r>
            <a:endParaRPr lang="en-US" altLang="ko-KR">
              <a:ea typeface="맑은 고딕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D4418575-98BD-067B-D7A2-85144A3EE01B}"/>
              </a:ext>
            </a:extLst>
          </p:cNvPr>
          <p:cNvCxnSpPr>
            <a:cxnSpLocks/>
          </p:cNvCxnSpPr>
          <p:nvPr/>
        </p:nvCxnSpPr>
        <p:spPr>
          <a:xfrm flipH="1">
            <a:off x="6602136" y="2558642"/>
            <a:ext cx="1791048" cy="48551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91E7E64A-40FE-EF30-16B5-67758B993B60}"/>
              </a:ext>
            </a:extLst>
          </p:cNvPr>
          <p:cNvCxnSpPr>
            <a:cxnSpLocks/>
          </p:cNvCxnSpPr>
          <p:nvPr/>
        </p:nvCxnSpPr>
        <p:spPr>
          <a:xfrm flipH="1">
            <a:off x="7399090" y="2558642"/>
            <a:ext cx="994094" cy="280192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C569ED91-6F0E-D659-31A8-88D59643AE9E}"/>
              </a:ext>
            </a:extLst>
          </p:cNvPr>
          <p:cNvSpPr txBox="1"/>
          <p:nvPr/>
        </p:nvSpPr>
        <p:spPr>
          <a:xfrm>
            <a:off x="8449603" y="2096977"/>
            <a:ext cx="2082621" cy="92333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>
                <a:ea typeface="맑은 고딕"/>
              </a:rPr>
              <a:t> - 축 홀더 상</a:t>
            </a:r>
            <a:r>
              <a:rPr lang="en-US" altLang="ko-KR">
                <a:ea typeface="맑은 고딕"/>
              </a:rPr>
              <a:t>/</a:t>
            </a:r>
            <a:r>
              <a:rPr lang="ko-KR" altLang="en-US">
                <a:ea typeface="맑은 고딕"/>
              </a:rPr>
              <a:t>하부</a:t>
            </a:r>
          </a:p>
          <a:p>
            <a:r>
              <a:rPr lang="ko-KR" altLang="en-US">
                <a:ea typeface="맑은 고딕"/>
              </a:rPr>
              <a:t>  = 모델링 진행</a:t>
            </a:r>
            <a:endParaRPr lang="en-US" altLang="ko-KR">
              <a:ea typeface="맑은 고딕"/>
            </a:endParaRPr>
          </a:p>
          <a:p>
            <a:r>
              <a:rPr lang="en-US" altLang="ko-KR">
                <a:ea typeface="맑은 고딕"/>
              </a:rPr>
              <a:t>  = </a:t>
            </a:r>
            <a:r>
              <a:rPr lang="ko-KR" altLang="en-US">
                <a:ea typeface="맑은 고딕"/>
              </a:rPr>
              <a:t>출력 중</a:t>
            </a:r>
            <a:endParaRPr lang="en-US" altLang="ko-KR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9953474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EC31F0F1-32AB-029F-2A7B-D1FA082340BC}"/>
              </a:ext>
            </a:extLst>
          </p:cNvPr>
          <p:cNvCxnSpPr/>
          <p:nvPr/>
        </p:nvCxnSpPr>
        <p:spPr>
          <a:xfrm>
            <a:off x="0" y="849086"/>
            <a:ext cx="12192000" cy="0"/>
          </a:xfrm>
          <a:prstGeom prst="line">
            <a:avLst/>
          </a:prstGeom>
          <a:ln w="158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014E202-1FCF-EEFB-B630-2B0612DF3607}"/>
              </a:ext>
            </a:extLst>
          </p:cNvPr>
          <p:cNvSpPr txBox="1"/>
          <p:nvPr/>
        </p:nvSpPr>
        <p:spPr>
          <a:xfrm>
            <a:off x="11103240" y="149289"/>
            <a:ext cx="10887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/>
              <a:t>5.9(</a:t>
            </a:r>
            <a:r>
              <a:rPr lang="ko-KR" altLang="en-US" sz="2400"/>
              <a:t>화</a:t>
            </a:r>
            <a:r>
              <a:rPr lang="en-US" altLang="ko-KR" sz="2400"/>
              <a:t>)</a:t>
            </a:r>
            <a:endParaRPr lang="ko-KR" altLang="en-US" sz="24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D002E6C-82B5-331B-1520-DDD2C5A30901}"/>
              </a:ext>
            </a:extLst>
          </p:cNvPr>
          <p:cNvSpPr txBox="1"/>
          <p:nvPr/>
        </p:nvSpPr>
        <p:spPr>
          <a:xfrm>
            <a:off x="77567" y="149289"/>
            <a:ext cx="25961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/>
              <a:t>1. Zwift</a:t>
            </a:r>
            <a:r>
              <a:rPr lang="ko-KR" altLang="en-US" sz="2800" dirty="0"/>
              <a:t>의 정의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65A3642-8462-4D38-F2AE-8AAC309D09B0}"/>
              </a:ext>
            </a:extLst>
          </p:cNvPr>
          <p:cNvSpPr txBox="1"/>
          <p:nvPr/>
        </p:nvSpPr>
        <p:spPr>
          <a:xfrm>
            <a:off x="0" y="1025664"/>
            <a:ext cx="6032421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ko-KR" sz="2400" dirty="0"/>
              <a:t>Zwift</a:t>
            </a:r>
            <a:r>
              <a:rPr lang="ko-KR" altLang="en-US" sz="2400" dirty="0"/>
              <a:t>의 정의</a:t>
            </a:r>
            <a:endParaRPr lang="en-US" altLang="ko-KR" sz="2400" dirty="0"/>
          </a:p>
          <a:p>
            <a:r>
              <a:rPr lang="en-US" altLang="ko-KR" sz="2000" dirty="0"/>
              <a:t> = 2014</a:t>
            </a:r>
            <a:r>
              <a:rPr lang="ko-KR" altLang="en-US" sz="2000" dirty="0"/>
              <a:t>년 출시</a:t>
            </a:r>
            <a:endParaRPr lang="en-US" altLang="ko-KR" sz="2000" dirty="0"/>
          </a:p>
          <a:p>
            <a:r>
              <a:rPr lang="en-US" altLang="ko-KR" sz="2000" dirty="0"/>
              <a:t> = </a:t>
            </a:r>
            <a:r>
              <a:rPr lang="ko-KR" altLang="en-US" sz="2000" dirty="0"/>
              <a:t>온라인으로 비디오 게임 인터페이스를 사용하여</a:t>
            </a:r>
            <a:endParaRPr lang="en-US" altLang="ko-KR" sz="2000" dirty="0"/>
          </a:p>
          <a:p>
            <a:r>
              <a:rPr lang="ko-KR" altLang="en-US" sz="2000" dirty="0"/>
              <a:t>타인과 같이 운동</a:t>
            </a:r>
            <a:endParaRPr lang="en-US" altLang="ko-KR" sz="2000" dirty="0"/>
          </a:p>
          <a:p>
            <a:r>
              <a:rPr lang="en-US" altLang="ko-KR" sz="2000" dirty="0"/>
              <a:t> = </a:t>
            </a:r>
            <a:r>
              <a:rPr lang="ko-KR" altLang="en-US" sz="2000" dirty="0"/>
              <a:t>로라와 자전거에 센서를 연결</a:t>
            </a:r>
            <a:r>
              <a:rPr lang="en-US" altLang="ko-KR" sz="2000" dirty="0"/>
              <a:t>, </a:t>
            </a:r>
            <a:r>
              <a:rPr lang="ko-KR" altLang="en-US" sz="2000" dirty="0"/>
              <a:t>측정된 값을 전송</a:t>
            </a:r>
            <a:endParaRPr lang="en-US" altLang="ko-KR" sz="2000" dirty="0"/>
          </a:p>
          <a:p>
            <a:r>
              <a:rPr lang="en-US" altLang="ko-KR" sz="2000" dirty="0"/>
              <a:t> = </a:t>
            </a:r>
            <a:r>
              <a:rPr lang="ko-KR" altLang="en-US" sz="2000" dirty="0"/>
              <a:t>나의 행위를 가상의 아바타에 입히며</a:t>
            </a:r>
            <a:r>
              <a:rPr lang="en-US" altLang="ko-KR" sz="2000" dirty="0"/>
              <a:t>,</a:t>
            </a:r>
            <a:r>
              <a:rPr lang="ko-KR" altLang="en-US" sz="2000" dirty="0"/>
              <a:t> </a:t>
            </a:r>
            <a:br>
              <a:rPr lang="en-US" altLang="ko-KR" sz="2000" dirty="0"/>
            </a:br>
            <a:r>
              <a:rPr lang="ko-KR" altLang="en-US" sz="2000" dirty="0"/>
              <a:t>가상의 </a:t>
            </a:r>
            <a:r>
              <a:rPr lang="ko-KR" altLang="en-US" sz="2000" dirty="0" err="1"/>
              <a:t>싸이클</a:t>
            </a:r>
            <a:r>
              <a:rPr lang="ko-KR" altLang="en-US" sz="2000" dirty="0"/>
              <a:t> 코스를</a:t>
            </a:r>
            <a:r>
              <a:rPr lang="en-US" altLang="ko-KR" sz="2000" dirty="0"/>
              <a:t> </a:t>
            </a:r>
            <a:r>
              <a:rPr lang="ko-KR" altLang="en-US" sz="2000" dirty="0"/>
              <a:t>탈 수 있는 메타버스의 일종</a:t>
            </a:r>
          </a:p>
        </p:txBody>
      </p:sp>
      <p:pic>
        <p:nvPicPr>
          <p:cNvPr id="1026" name="Picture 2" descr="초보자를 위한 Zwift의 궁극적인 가이드">
            <a:extLst>
              <a:ext uri="{FF2B5EF4-FFF2-40B4-BE49-F238E27FC236}">
                <a16:creationId xmlns:a16="http://schemas.microsoft.com/office/drawing/2014/main" id="{B0274D80-8326-9A7A-05D7-DD1A6FF330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0925" y="878205"/>
            <a:ext cx="4791075" cy="2695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7F173CA-A678-2FBF-BD40-97DB15277F36}"/>
              </a:ext>
            </a:extLst>
          </p:cNvPr>
          <p:cNvSpPr txBox="1"/>
          <p:nvPr/>
        </p:nvSpPr>
        <p:spPr>
          <a:xfrm>
            <a:off x="8830652" y="3573780"/>
            <a:ext cx="1931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bg1">
                    <a:lumMod val="65000"/>
                  </a:schemeClr>
                </a:solidFill>
              </a:rPr>
              <a:t>[Zwift </a:t>
            </a:r>
            <a:r>
              <a:rPr lang="ko-KR" altLang="en-US">
                <a:solidFill>
                  <a:schemeClr val="bg1">
                    <a:lumMod val="65000"/>
                  </a:schemeClr>
                </a:solidFill>
              </a:rPr>
              <a:t>참고 자료</a:t>
            </a:r>
            <a:r>
              <a:rPr lang="en-US" altLang="ko-KR">
                <a:solidFill>
                  <a:schemeClr val="bg1">
                    <a:lumMod val="65000"/>
                  </a:schemeClr>
                </a:solidFill>
              </a:rPr>
              <a:t>]</a:t>
            </a:r>
            <a:endParaRPr lang="ko-KR" altLang="en-US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82589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EC31F0F1-32AB-029F-2A7B-D1FA082340BC}"/>
              </a:ext>
            </a:extLst>
          </p:cNvPr>
          <p:cNvCxnSpPr/>
          <p:nvPr/>
        </p:nvCxnSpPr>
        <p:spPr>
          <a:xfrm>
            <a:off x="0" y="849086"/>
            <a:ext cx="12192000" cy="0"/>
          </a:xfrm>
          <a:prstGeom prst="line">
            <a:avLst/>
          </a:prstGeom>
          <a:ln w="158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014E202-1FCF-EEFB-B630-2B0612DF3607}"/>
              </a:ext>
            </a:extLst>
          </p:cNvPr>
          <p:cNvSpPr txBox="1"/>
          <p:nvPr/>
        </p:nvSpPr>
        <p:spPr>
          <a:xfrm>
            <a:off x="10788914" y="149289"/>
            <a:ext cx="1258679" cy="46166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r"/>
            <a:r>
              <a:rPr lang="en-US" altLang="ko-KR" sz="2400" dirty="0">
                <a:ea typeface="맑은 고딕"/>
              </a:rPr>
              <a:t>5.12(</a:t>
            </a:r>
            <a:r>
              <a:rPr lang="ko-KR" altLang="en-US" sz="2400" dirty="0">
                <a:ea typeface="맑은 고딕"/>
              </a:rPr>
              <a:t>금</a:t>
            </a:r>
            <a:r>
              <a:rPr lang="en-US" altLang="ko-KR" sz="2400" dirty="0">
                <a:ea typeface="맑은 고딕"/>
              </a:rPr>
              <a:t>)</a:t>
            </a:r>
            <a:endParaRPr lang="ko-KR" altLang="en-US" sz="2400" dirty="0">
              <a:ea typeface="맑은 고딕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D002E6C-82B5-331B-1520-DDD2C5A30901}"/>
              </a:ext>
            </a:extLst>
          </p:cNvPr>
          <p:cNvSpPr txBox="1"/>
          <p:nvPr/>
        </p:nvSpPr>
        <p:spPr>
          <a:xfrm>
            <a:off x="77567" y="149289"/>
            <a:ext cx="2596160" cy="52322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2800" dirty="0">
                <a:ea typeface="맑은 고딕"/>
              </a:rPr>
              <a:t>1. Zwift</a:t>
            </a:r>
            <a:r>
              <a:rPr lang="ko-KR" altLang="en-US" sz="2800" dirty="0">
                <a:ea typeface="맑은 고딕"/>
              </a:rPr>
              <a:t>의 정의</a:t>
            </a:r>
            <a:endParaRPr lang="en-US" altLang="ko-KR" sz="2800" dirty="0" err="1">
              <a:ea typeface="맑은 고딕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65A3642-8462-4D38-F2AE-8AAC309D09B0}"/>
              </a:ext>
            </a:extLst>
          </p:cNvPr>
          <p:cNvSpPr txBox="1"/>
          <p:nvPr/>
        </p:nvSpPr>
        <p:spPr>
          <a:xfrm>
            <a:off x="0" y="849086"/>
            <a:ext cx="1587294" cy="40011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2000" dirty="0">
                <a:ea typeface="맑은 고딕"/>
              </a:rPr>
              <a:t>2. </a:t>
            </a:r>
            <a:r>
              <a:rPr lang="ko-KR" altLang="en-US" sz="2000" dirty="0">
                <a:ea typeface="맑은 고딕"/>
              </a:rPr>
              <a:t>작동 원리</a:t>
            </a:r>
            <a:endParaRPr lang="en-US" altLang="ko-KR" sz="2000" dirty="0">
              <a:ea typeface="맑은 고딕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5F6E307-73D5-5C38-12CF-BAC1FA4C2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1688" y="1249196"/>
            <a:ext cx="3109034" cy="3109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E2B89D5-7BD9-6D88-BF5D-B01459A5DB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67953" y="1249196"/>
            <a:ext cx="1619476" cy="187668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B1F46E9-D733-BA22-0196-E6B8215272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56" y="1249196"/>
            <a:ext cx="1526181" cy="1281992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9501886-C633-C3B1-B99C-8D72CE6F29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5873" y="1249196"/>
            <a:ext cx="4147200" cy="311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C1D9BB5-65B4-7C8D-8A71-6D00842CC0E1}"/>
              </a:ext>
            </a:extLst>
          </p:cNvPr>
          <p:cNvSpPr txBox="1"/>
          <p:nvPr/>
        </p:nvSpPr>
        <p:spPr>
          <a:xfrm>
            <a:off x="3478650" y="4358230"/>
            <a:ext cx="15616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[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스마트 로라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]</a:t>
            </a:r>
            <a:endParaRPr lang="ko-KR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F9CB45-496D-9392-D421-F29794205DBE}"/>
              </a:ext>
            </a:extLst>
          </p:cNvPr>
          <p:cNvSpPr txBox="1"/>
          <p:nvPr/>
        </p:nvSpPr>
        <p:spPr>
          <a:xfrm>
            <a:off x="7430798" y="4358230"/>
            <a:ext cx="1330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>
                <a:solidFill>
                  <a:schemeClr val="bg1">
                    <a:lumMod val="65000"/>
                  </a:schemeClr>
                </a:solidFill>
              </a:rPr>
              <a:t>[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고정 로라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]</a:t>
            </a:r>
            <a:endParaRPr lang="ko-KR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152A91-F241-E320-D370-5A87EFC809FA}"/>
              </a:ext>
            </a:extLst>
          </p:cNvPr>
          <p:cNvSpPr txBox="1"/>
          <p:nvPr/>
        </p:nvSpPr>
        <p:spPr>
          <a:xfrm>
            <a:off x="10420674" y="3121647"/>
            <a:ext cx="914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[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센서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2]</a:t>
            </a:r>
            <a:endParaRPr lang="ko-KR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6184C65-ECEB-902D-56C6-EA592362062D}"/>
              </a:ext>
            </a:extLst>
          </p:cNvPr>
          <p:cNvSpPr txBox="1"/>
          <p:nvPr/>
        </p:nvSpPr>
        <p:spPr>
          <a:xfrm>
            <a:off x="323806" y="2546264"/>
            <a:ext cx="914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[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센서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1]</a:t>
            </a:r>
            <a:endParaRPr lang="ko-KR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64DEF53-F933-68AD-9758-0E5D41E66598}"/>
              </a:ext>
            </a:extLst>
          </p:cNvPr>
          <p:cNvSpPr txBox="1"/>
          <p:nvPr/>
        </p:nvSpPr>
        <p:spPr>
          <a:xfrm>
            <a:off x="168676" y="5326602"/>
            <a:ext cx="1046472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/>
              <a:t>센서</a:t>
            </a:r>
            <a:r>
              <a:rPr lang="en-US" altLang="ko-KR" dirty="0"/>
              <a:t>1: </a:t>
            </a:r>
            <a:r>
              <a:rPr lang="ko-KR" altLang="en-US" dirty="0"/>
              <a:t>스마트 </a:t>
            </a:r>
            <a:r>
              <a:rPr lang="ko-KR" altLang="en-US" dirty="0" err="1"/>
              <a:t>로라에</a:t>
            </a:r>
            <a:r>
              <a:rPr lang="ko-KR" altLang="en-US" dirty="0"/>
              <a:t> 사용하며</a:t>
            </a:r>
            <a:r>
              <a:rPr lang="en-US" altLang="ko-KR" dirty="0"/>
              <a:t>, </a:t>
            </a:r>
            <a:r>
              <a:rPr lang="ko-KR" altLang="en-US" dirty="0"/>
              <a:t>로라의 파워소스와 센서의 임피던스 값을 </a:t>
            </a:r>
            <a:r>
              <a:rPr lang="en-US" altLang="ko-KR" dirty="0"/>
              <a:t>Zwift</a:t>
            </a:r>
            <a:r>
              <a:rPr lang="ko-KR" altLang="en-US" dirty="0"/>
              <a:t>에 전달한다</a:t>
            </a:r>
            <a:r>
              <a:rPr lang="en-US" altLang="ko-KR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센서</a:t>
            </a:r>
            <a:r>
              <a:rPr lang="en-US" altLang="ko-KR" dirty="0"/>
              <a:t>2: </a:t>
            </a:r>
            <a:r>
              <a:rPr lang="ko-KR" altLang="en-US" dirty="0"/>
              <a:t>고정 </a:t>
            </a:r>
            <a:r>
              <a:rPr lang="ko-KR" altLang="en-US" dirty="0" err="1"/>
              <a:t>로라에</a:t>
            </a:r>
            <a:r>
              <a:rPr lang="ko-KR" altLang="en-US" dirty="0"/>
              <a:t> 사용하며</a:t>
            </a:r>
            <a:r>
              <a:rPr lang="en-US" altLang="ko-KR" dirty="0"/>
              <a:t>, </a:t>
            </a:r>
            <a:r>
              <a:rPr lang="ko-KR" altLang="en-US" dirty="0"/>
              <a:t>센서로 스피드와 임피던스 값을 측정해 </a:t>
            </a:r>
            <a:r>
              <a:rPr lang="en-US" altLang="ko-KR" dirty="0"/>
              <a:t>Zwift</a:t>
            </a:r>
            <a:r>
              <a:rPr lang="ko-KR" altLang="en-US" dirty="0"/>
              <a:t>에 전달한다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스마트 로라와 다르게</a:t>
            </a:r>
            <a:r>
              <a:rPr lang="en-US" altLang="ko-KR" dirty="0"/>
              <a:t>, </a:t>
            </a:r>
            <a:r>
              <a:rPr lang="ko-KR" altLang="en-US" dirty="0"/>
              <a:t>기어 비에 따라 값을 다르게 받는 것이 아닌 특정 기어 비를 기준으로 하기에</a:t>
            </a:r>
            <a:endParaRPr lang="en-US" altLang="ko-KR" dirty="0"/>
          </a:p>
          <a:p>
            <a:r>
              <a:rPr lang="ko-KR" altLang="en-US" dirty="0"/>
              <a:t>비교적 부정확한 값을 받는다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26508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EC31F0F1-32AB-029F-2A7B-D1FA082340BC}"/>
              </a:ext>
            </a:extLst>
          </p:cNvPr>
          <p:cNvCxnSpPr/>
          <p:nvPr/>
        </p:nvCxnSpPr>
        <p:spPr>
          <a:xfrm>
            <a:off x="0" y="849086"/>
            <a:ext cx="12192000" cy="0"/>
          </a:xfrm>
          <a:prstGeom prst="line">
            <a:avLst/>
          </a:prstGeom>
          <a:ln w="158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014E202-1FCF-EEFB-B630-2B0612DF3607}"/>
              </a:ext>
            </a:extLst>
          </p:cNvPr>
          <p:cNvSpPr txBox="1"/>
          <p:nvPr/>
        </p:nvSpPr>
        <p:spPr>
          <a:xfrm>
            <a:off x="11103240" y="149289"/>
            <a:ext cx="10887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/>
              <a:t>5.9(</a:t>
            </a:r>
            <a:r>
              <a:rPr lang="ko-KR" altLang="en-US" sz="2400"/>
              <a:t>화</a:t>
            </a:r>
            <a:r>
              <a:rPr lang="en-US" altLang="ko-KR" sz="2400"/>
              <a:t>)</a:t>
            </a:r>
            <a:endParaRPr lang="ko-KR" altLang="en-US" sz="24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D002E6C-82B5-331B-1520-DDD2C5A30901}"/>
              </a:ext>
            </a:extLst>
          </p:cNvPr>
          <p:cNvSpPr txBox="1"/>
          <p:nvPr/>
        </p:nvSpPr>
        <p:spPr>
          <a:xfrm>
            <a:off x="77567" y="149289"/>
            <a:ext cx="25961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/>
              <a:t>2. Zwift</a:t>
            </a:r>
            <a:r>
              <a:rPr lang="ko-KR" altLang="en-US" sz="2800" dirty="0"/>
              <a:t> 준비물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65A3642-8462-4D38-F2AE-8AAC309D09B0}"/>
              </a:ext>
            </a:extLst>
          </p:cNvPr>
          <p:cNvSpPr txBox="1"/>
          <p:nvPr/>
        </p:nvSpPr>
        <p:spPr>
          <a:xfrm>
            <a:off x="0" y="1025664"/>
            <a:ext cx="256153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ko-KR" sz="2400"/>
              <a:t>Zwift</a:t>
            </a:r>
            <a:r>
              <a:rPr lang="ko-KR" altLang="en-US" sz="2400"/>
              <a:t>의 준비물</a:t>
            </a:r>
            <a:endParaRPr lang="en-US" altLang="ko-KR" sz="2400"/>
          </a:p>
          <a:p>
            <a:r>
              <a:rPr lang="en-US" altLang="ko-KR" sz="2000"/>
              <a:t> = </a:t>
            </a:r>
            <a:r>
              <a:rPr lang="ko-KR" altLang="en-US" sz="2000"/>
              <a:t>센서</a:t>
            </a:r>
            <a:r>
              <a:rPr lang="en-US" altLang="ko-KR" sz="2000"/>
              <a:t>, </a:t>
            </a:r>
            <a:r>
              <a:rPr lang="ko-KR" altLang="en-US" sz="2000" err="1"/>
              <a:t>동글이</a:t>
            </a:r>
            <a:endParaRPr lang="ko-KR" altLang="en-US" sz="200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898186E-3892-87A9-FBDE-A4F1877330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46682"/>
            <a:ext cx="2285503" cy="228550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93AED2F-AA51-EE00-A9A2-1C2DBDA9B492}"/>
              </a:ext>
            </a:extLst>
          </p:cNvPr>
          <p:cNvSpPr txBox="1"/>
          <p:nvPr/>
        </p:nvSpPr>
        <p:spPr>
          <a:xfrm>
            <a:off x="0" y="4778837"/>
            <a:ext cx="208743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/>
              <a:t>센서</a:t>
            </a:r>
            <a:endParaRPr lang="en-US" altLang="ko-KR"/>
          </a:p>
          <a:p>
            <a:pPr marL="285750" indent="-285750">
              <a:buFontTx/>
              <a:buChar char="-"/>
            </a:pPr>
            <a:r>
              <a:rPr lang="ko-KR" altLang="en-US"/>
              <a:t>정가</a:t>
            </a:r>
            <a:r>
              <a:rPr lang="en-US" altLang="ko-KR"/>
              <a:t>: 65,000</a:t>
            </a:r>
            <a:r>
              <a:rPr lang="ko-KR" altLang="en-US"/>
              <a:t>원</a:t>
            </a:r>
            <a:endParaRPr lang="en-US" altLang="ko-KR"/>
          </a:p>
          <a:p>
            <a:pPr marL="285750" indent="-285750">
              <a:buFontTx/>
              <a:buChar char="-"/>
            </a:pPr>
            <a:r>
              <a:rPr lang="ko-KR" altLang="en-US"/>
              <a:t>배송비</a:t>
            </a:r>
            <a:r>
              <a:rPr lang="en-US" altLang="ko-KR"/>
              <a:t>: 3,500</a:t>
            </a:r>
            <a:r>
              <a:rPr lang="ko-KR" altLang="en-US"/>
              <a:t>원</a:t>
            </a:r>
            <a:endParaRPr lang="en-US" altLang="ko-KR"/>
          </a:p>
          <a:p>
            <a:pPr marL="285750" indent="-285750">
              <a:buFontTx/>
              <a:buChar char="-"/>
            </a:pPr>
            <a:r>
              <a:rPr lang="ko-KR" altLang="en-US"/>
              <a:t>개수</a:t>
            </a:r>
            <a:r>
              <a:rPr lang="en-US" altLang="ko-KR"/>
              <a:t>: 1</a:t>
            </a:r>
            <a:r>
              <a:rPr lang="ko-KR" altLang="en-US"/>
              <a:t>개</a:t>
            </a:r>
            <a:endParaRPr lang="en-US" altLang="ko-KR"/>
          </a:p>
          <a:p>
            <a:pPr marL="285750" indent="-285750">
              <a:buFontTx/>
              <a:buChar char="-"/>
            </a:pPr>
            <a:r>
              <a:rPr lang="ko-KR" altLang="en-US"/>
              <a:t>합계</a:t>
            </a:r>
            <a:r>
              <a:rPr lang="en-US" altLang="ko-KR"/>
              <a:t>: 70,000</a:t>
            </a:r>
            <a:r>
              <a:rPr lang="ko-KR" altLang="en-US"/>
              <a:t>원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91BEDB-8A68-3276-0582-BC009C266BED}"/>
              </a:ext>
            </a:extLst>
          </p:cNvPr>
          <p:cNvSpPr txBox="1"/>
          <p:nvPr/>
        </p:nvSpPr>
        <p:spPr>
          <a:xfrm>
            <a:off x="2792964" y="4778837"/>
            <a:ext cx="36676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2. </a:t>
            </a:r>
            <a:r>
              <a:rPr lang="ko-KR" altLang="en-US" err="1"/>
              <a:t>동글이</a:t>
            </a:r>
            <a:endParaRPr lang="en-US" altLang="ko-KR"/>
          </a:p>
          <a:p>
            <a:r>
              <a:rPr lang="en-US" altLang="ko-KR"/>
              <a:t>- Zwift companion </a:t>
            </a:r>
            <a:r>
              <a:rPr lang="ko-KR" altLang="en-US"/>
              <a:t>앱 이용 </a:t>
            </a:r>
            <a:r>
              <a:rPr lang="en-US" altLang="ko-KR"/>
              <a:t>(</a:t>
            </a:r>
            <a:r>
              <a:rPr lang="ko-KR" altLang="en-US"/>
              <a:t>무료</a:t>
            </a:r>
            <a:r>
              <a:rPr lang="en-US" altLang="ko-KR"/>
              <a:t>)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00019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EC31F0F1-32AB-029F-2A7B-D1FA082340BC}"/>
              </a:ext>
            </a:extLst>
          </p:cNvPr>
          <p:cNvCxnSpPr/>
          <p:nvPr/>
        </p:nvCxnSpPr>
        <p:spPr>
          <a:xfrm>
            <a:off x="0" y="849086"/>
            <a:ext cx="12192000" cy="0"/>
          </a:xfrm>
          <a:prstGeom prst="line">
            <a:avLst/>
          </a:prstGeom>
          <a:ln w="158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014E202-1FCF-EEFB-B630-2B0612DF3607}"/>
              </a:ext>
            </a:extLst>
          </p:cNvPr>
          <p:cNvSpPr txBox="1"/>
          <p:nvPr/>
        </p:nvSpPr>
        <p:spPr>
          <a:xfrm>
            <a:off x="11103240" y="149289"/>
            <a:ext cx="10887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/>
              <a:t>5.9(</a:t>
            </a:r>
            <a:r>
              <a:rPr lang="ko-KR" altLang="en-US" sz="2400"/>
              <a:t>화</a:t>
            </a:r>
            <a:r>
              <a:rPr lang="en-US" altLang="ko-KR" sz="2400"/>
              <a:t>)</a:t>
            </a:r>
            <a:endParaRPr lang="ko-KR" altLang="en-US" sz="24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D002E6C-82B5-331B-1520-DDD2C5A30901}"/>
              </a:ext>
            </a:extLst>
          </p:cNvPr>
          <p:cNvSpPr txBox="1"/>
          <p:nvPr/>
        </p:nvSpPr>
        <p:spPr>
          <a:xfrm>
            <a:off x="77567" y="149289"/>
            <a:ext cx="22370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/>
              <a:t>3. Zwift</a:t>
            </a:r>
            <a:r>
              <a:rPr lang="ko-KR" altLang="en-US" sz="2800" dirty="0"/>
              <a:t> 실행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65A3642-8462-4D38-F2AE-8AAC309D09B0}"/>
              </a:ext>
            </a:extLst>
          </p:cNvPr>
          <p:cNvSpPr txBox="1"/>
          <p:nvPr/>
        </p:nvSpPr>
        <p:spPr>
          <a:xfrm>
            <a:off x="0" y="849086"/>
            <a:ext cx="1497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/>
              <a:t>1. </a:t>
            </a:r>
            <a:r>
              <a:rPr lang="ko-KR" altLang="en-US" sz="2000"/>
              <a:t>회원가입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BBF38F3-76E8-B04B-B25C-E91CBFF099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231" y="1382526"/>
            <a:ext cx="8565501" cy="448350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1E39496-FA35-8D68-9887-0DECCB8A4A75}"/>
              </a:ext>
            </a:extLst>
          </p:cNvPr>
          <p:cNvSpPr txBox="1"/>
          <p:nvPr/>
        </p:nvSpPr>
        <p:spPr>
          <a:xfrm>
            <a:off x="0" y="5886334"/>
            <a:ext cx="34705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0" i="0">
                <a:solidFill>
                  <a:srgbClr val="333333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① </a:t>
            </a:r>
            <a:r>
              <a:rPr lang="en-US" altLang="ko-KR"/>
              <a:t>zwift.com </a:t>
            </a:r>
            <a:r>
              <a:rPr lang="ko-KR" altLang="en-US"/>
              <a:t>사이트에 들어가기</a:t>
            </a:r>
            <a:endParaRPr lang="en-US" altLang="ko-KR"/>
          </a:p>
          <a:p>
            <a:r>
              <a:rPr lang="ko-KR" altLang="en-US" b="0" i="0">
                <a:solidFill>
                  <a:srgbClr val="333333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②</a:t>
            </a:r>
            <a:r>
              <a:rPr lang="en-US" altLang="ko-KR" b="0" i="0">
                <a:solidFill>
                  <a:srgbClr val="333333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 JOIN ZWIFT </a:t>
            </a:r>
            <a:r>
              <a:rPr lang="ko-KR" altLang="en-US" b="0" i="0">
                <a:solidFill>
                  <a:srgbClr val="333333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클릭</a:t>
            </a:r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90EDF28-64CA-77D2-2F74-AB3EEA6161F7}"/>
              </a:ext>
            </a:extLst>
          </p:cNvPr>
          <p:cNvSpPr/>
          <p:nvPr/>
        </p:nvSpPr>
        <p:spPr>
          <a:xfrm>
            <a:off x="869133" y="1362223"/>
            <a:ext cx="447315" cy="15972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CF3E4FC-E7C4-3574-6142-5CB938042392}"/>
              </a:ext>
            </a:extLst>
          </p:cNvPr>
          <p:cNvSpPr/>
          <p:nvPr/>
        </p:nvSpPr>
        <p:spPr>
          <a:xfrm>
            <a:off x="994933" y="3986957"/>
            <a:ext cx="704462" cy="3693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AE153A82-B680-723B-671C-9E8FBA506ED0}"/>
              </a:ext>
            </a:extLst>
          </p:cNvPr>
          <p:cNvCxnSpPr>
            <a:endCxn id="9" idx="1"/>
          </p:cNvCxnSpPr>
          <p:nvPr/>
        </p:nvCxnSpPr>
        <p:spPr>
          <a:xfrm flipV="1">
            <a:off x="270588" y="1442084"/>
            <a:ext cx="598545" cy="20943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2797142F-D50F-F784-A1C2-ED2FF0A03A53}"/>
              </a:ext>
            </a:extLst>
          </p:cNvPr>
          <p:cNvSpPr txBox="1"/>
          <p:nvPr/>
        </p:nvSpPr>
        <p:spPr>
          <a:xfrm>
            <a:off x="-53389" y="1487155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0" i="0">
                <a:solidFill>
                  <a:srgbClr val="333333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①</a:t>
            </a:r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6328F2E-C046-8C49-7CB4-CB46F92E72CC}"/>
              </a:ext>
            </a:extLst>
          </p:cNvPr>
          <p:cNvSpPr txBox="1"/>
          <p:nvPr/>
        </p:nvSpPr>
        <p:spPr>
          <a:xfrm>
            <a:off x="0" y="3986957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0" i="0">
                <a:solidFill>
                  <a:srgbClr val="333333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②</a:t>
            </a:r>
            <a:endParaRPr lang="ko-KR" altLang="en-US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C91BFE53-20E2-65F9-82DD-71FDC2C3410B}"/>
              </a:ext>
            </a:extLst>
          </p:cNvPr>
          <p:cNvCxnSpPr>
            <a:cxnSpLocks/>
            <a:stCxn id="18" idx="3"/>
          </p:cNvCxnSpPr>
          <p:nvPr/>
        </p:nvCxnSpPr>
        <p:spPr>
          <a:xfrm>
            <a:off x="415498" y="4171623"/>
            <a:ext cx="577648" cy="358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37860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60076471-6620-B13E-9BFF-88B5C587CA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588" y="1249196"/>
            <a:ext cx="8509563" cy="4482000"/>
          </a:xfrm>
          <a:prstGeom prst="rect">
            <a:avLst/>
          </a:prstGeom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EC31F0F1-32AB-029F-2A7B-D1FA082340BC}"/>
              </a:ext>
            </a:extLst>
          </p:cNvPr>
          <p:cNvCxnSpPr/>
          <p:nvPr/>
        </p:nvCxnSpPr>
        <p:spPr>
          <a:xfrm>
            <a:off x="0" y="849086"/>
            <a:ext cx="12192000" cy="0"/>
          </a:xfrm>
          <a:prstGeom prst="line">
            <a:avLst/>
          </a:prstGeom>
          <a:ln w="158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014E202-1FCF-EEFB-B630-2B0612DF3607}"/>
              </a:ext>
            </a:extLst>
          </p:cNvPr>
          <p:cNvSpPr txBox="1"/>
          <p:nvPr/>
        </p:nvSpPr>
        <p:spPr>
          <a:xfrm>
            <a:off x="11103240" y="149289"/>
            <a:ext cx="10887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/>
              <a:t>5.9(</a:t>
            </a:r>
            <a:r>
              <a:rPr lang="ko-KR" altLang="en-US" sz="2400"/>
              <a:t>화</a:t>
            </a:r>
            <a:r>
              <a:rPr lang="en-US" altLang="ko-KR" sz="2400"/>
              <a:t>)</a:t>
            </a:r>
            <a:endParaRPr lang="ko-KR" altLang="en-US" sz="24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D002E6C-82B5-331B-1520-DDD2C5A30901}"/>
              </a:ext>
            </a:extLst>
          </p:cNvPr>
          <p:cNvSpPr txBox="1"/>
          <p:nvPr/>
        </p:nvSpPr>
        <p:spPr>
          <a:xfrm>
            <a:off x="77567" y="149289"/>
            <a:ext cx="22370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/>
              <a:t>3. Zwift</a:t>
            </a:r>
            <a:r>
              <a:rPr lang="ko-KR" altLang="en-US" sz="2800" dirty="0"/>
              <a:t> 실행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65A3642-8462-4D38-F2AE-8AAC309D09B0}"/>
              </a:ext>
            </a:extLst>
          </p:cNvPr>
          <p:cNvSpPr txBox="1"/>
          <p:nvPr/>
        </p:nvSpPr>
        <p:spPr>
          <a:xfrm>
            <a:off x="0" y="849086"/>
            <a:ext cx="1497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/>
              <a:t>1. </a:t>
            </a:r>
            <a:r>
              <a:rPr lang="ko-KR" altLang="en-US" sz="2000"/>
              <a:t>회원가입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1E39496-FA35-8D68-9887-0DECCB8A4A75}"/>
              </a:ext>
            </a:extLst>
          </p:cNvPr>
          <p:cNvSpPr txBox="1"/>
          <p:nvPr/>
        </p:nvSpPr>
        <p:spPr>
          <a:xfrm>
            <a:off x="0" y="5886334"/>
            <a:ext cx="55258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0" i="0">
                <a:solidFill>
                  <a:srgbClr val="333333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③ 이름</a:t>
            </a:r>
            <a:r>
              <a:rPr lang="en-US" altLang="ko-KR" b="0" i="0">
                <a:solidFill>
                  <a:srgbClr val="333333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b="0" i="0">
                <a:solidFill>
                  <a:srgbClr val="333333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성</a:t>
            </a:r>
            <a:r>
              <a:rPr lang="en-US" altLang="ko-KR" b="0" i="0">
                <a:solidFill>
                  <a:srgbClr val="333333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b="0" i="0">
                <a:solidFill>
                  <a:srgbClr val="333333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이메일</a:t>
            </a:r>
            <a:r>
              <a:rPr lang="en-US" altLang="ko-KR" b="0" i="0">
                <a:solidFill>
                  <a:srgbClr val="333333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b="0" i="0">
                <a:solidFill>
                  <a:srgbClr val="333333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비밀번호</a:t>
            </a:r>
            <a:r>
              <a:rPr lang="en-US" altLang="ko-KR" b="0" i="0">
                <a:solidFill>
                  <a:srgbClr val="333333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b="0" i="0">
                <a:solidFill>
                  <a:srgbClr val="333333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생년원일 입력 및 동의하기</a:t>
            </a:r>
            <a:br>
              <a:rPr lang="en-US" altLang="ko-KR" b="0" i="0">
                <a:solidFill>
                  <a:srgbClr val="333333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ko-KR" altLang="en-US" b="0" i="0">
                <a:solidFill>
                  <a:srgbClr val="333333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④ 계정 생성 누르기</a:t>
            </a:r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90EDF28-64CA-77D2-2F74-AB3EEA6161F7}"/>
              </a:ext>
            </a:extLst>
          </p:cNvPr>
          <p:cNvSpPr/>
          <p:nvPr/>
        </p:nvSpPr>
        <p:spPr>
          <a:xfrm>
            <a:off x="1688641" y="3185825"/>
            <a:ext cx="2286199" cy="196467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CF3E4FC-E7C4-3574-6142-5CB938042392}"/>
              </a:ext>
            </a:extLst>
          </p:cNvPr>
          <p:cNvSpPr/>
          <p:nvPr/>
        </p:nvSpPr>
        <p:spPr>
          <a:xfrm>
            <a:off x="1623527" y="5150498"/>
            <a:ext cx="719680" cy="32546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7CD4F9D2-BCF4-3F58-5806-059CA045C626}"/>
              </a:ext>
            </a:extLst>
          </p:cNvPr>
          <p:cNvCxnSpPr/>
          <p:nvPr/>
        </p:nvCxnSpPr>
        <p:spPr>
          <a:xfrm flipV="1">
            <a:off x="1090096" y="3429000"/>
            <a:ext cx="598545" cy="20943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8F31655-EF70-E523-CB68-88289C5A4A58}"/>
              </a:ext>
            </a:extLst>
          </p:cNvPr>
          <p:cNvSpPr txBox="1"/>
          <p:nvPr/>
        </p:nvSpPr>
        <p:spPr>
          <a:xfrm>
            <a:off x="766119" y="3474071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0" i="0">
                <a:solidFill>
                  <a:srgbClr val="333333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③</a:t>
            </a:r>
            <a:endParaRPr lang="ko-KR" altLang="en-US"/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06F1CFDA-25F2-D056-3A03-424EFEAA9EF5}"/>
              </a:ext>
            </a:extLst>
          </p:cNvPr>
          <p:cNvCxnSpPr/>
          <p:nvPr/>
        </p:nvCxnSpPr>
        <p:spPr>
          <a:xfrm flipV="1">
            <a:off x="1026972" y="5288956"/>
            <a:ext cx="598545" cy="20943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FF0AFE1C-0ACB-4437-04BF-5917FAA3CA4D}"/>
              </a:ext>
            </a:extLst>
          </p:cNvPr>
          <p:cNvSpPr txBox="1"/>
          <p:nvPr/>
        </p:nvSpPr>
        <p:spPr>
          <a:xfrm>
            <a:off x="702995" y="5334027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0" i="0">
                <a:solidFill>
                  <a:srgbClr val="333333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④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55622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C9E79D1-9FDE-C7C1-295D-CA26E749C2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0362"/>
            <a:ext cx="9154723" cy="4482000"/>
          </a:xfrm>
          <a:prstGeom prst="rect">
            <a:avLst/>
          </a:prstGeom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EC31F0F1-32AB-029F-2A7B-D1FA082340BC}"/>
              </a:ext>
            </a:extLst>
          </p:cNvPr>
          <p:cNvCxnSpPr/>
          <p:nvPr/>
        </p:nvCxnSpPr>
        <p:spPr>
          <a:xfrm>
            <a:off x="0" y="849086"/>
            <a:ext cx="12192000" cy="0"/>
          </a:xfrm>
          <a:prstGeom prst="line">
            <a:avLst/>
          </a:prstGeom>
          <a:ln w="158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014E202-1FCF-EEFB-B630-2B0612DF3607}"/>
              </a:ext>
            </a:extLst>
          </p:cNvPr>
          <p:cNvSpPr txBox="1"/>
          <p:nvPr/>
        </p:nvSpPr>
        <p:spPr>
          <a:xfrm>
            <a:off x="11103240" y="149289"/>
            <a:ext cx="10887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/>
              <a:t>5.9(</a:t>
            </a:r>
            <a:r>
              <a:rPr lang="ko-KR" altLang="en-US" sz="2400"/>
              <a:t>화</a:t>
            </a:r>
            <a:r>
              <a:rPr lang="en-US" altLang="ko-KR" sz="2400"/>
              <a:t>)</a:t>
            </a:r>
            <a:endParaRPr lang="ko-KR" altLang="en-US" sz="24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D002E6C-82B5-331B-1520-DDD2C5A30901}"/>
              </a:ext>
            </a:extLst>
          </p:cNvPr>
          <p:cNvSpPr txBox="1"/>
          <p:nvPr/>
        </p:nvSpPr>
        <p:spPr>
          <a:xfrm>
            <a:off x="77567" y="149289"/>
            <a:ext cx="22370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/>
              <a:t>3. Zwift</a:t>
            </a:r>
            <a:r>
              <a:rPr lang="ko-KR" altLang="en-US" sz="2800" dirty="0"/>
              <a:t> 실행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65A3642-8462-4D38-F2AE-8AAC309D09B0}"/>
              </a:ext>
            </a:extLst>
          </p:cNvPr>
          <p:cNvSpPr txBox="1"/>
          <p:nvPr/>
        </p:nvSpPr>
        <p:spPr>
          <a:xfrm>
            <a:off x="0" y="849086"/>
            <a:ext cx="13308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/>
              <a:t>2. </a:t>
            </a:r>
            <a:r>
              <a:rPr lang="ko-KR" altLang="en-US" sz="2000"/>
              <a:t>앱 설치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1E39496-FA35-8D68-9887-0DECCB8A4A75}"/>
              </a:ext>
            </a:extLst>
          </p:cNvPr>
          <p:cNvSpPr txBox="1"/>
          <p:nvPr/>
        </p:nvSpPr>
        <p:spPr>
          <a:xfrm>
            <a:off x="0" y="5886334"/>
            <a:ext cx="5532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0" i="0">
                <a:solidFill>
                  <a:srgbClr val="333333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⑤ 홈페이지에서 우측 상단에 세 개의 바로 된 아이콘 클릭</a:t>
            </a:r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90EDF28-64CA-77D2-2F74-AB3EEA6161F7}"/>
              </a:ext>
            </a:extLst>
          </p:cNvPr>
          <p:cNvSpPr/>
          <p:nvPr/>
        </p:nvSpPr>
        <p:spPr>
          <a:xfrm>
            <a:off x="7763069" y="1318893"/>
            <a:ext cx="270588" cy="24864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06F1CFDA-25F2-D056-3A03-424EFEAA9EF5}"/>
              </a:ext>
            </a:extLst>
          </p:cNvPr>
          <p:cNvCxnSpPr>
            <a:cxnSpLocks/>
          </p:cNvCxnSpPr>
          <p:nvPr/>
        </p:nvCxnSpPr>
        <p:spPr>
          <a:xfrm flipH="1">
            <a:off x="8033657" y="1443217"/>
            <a:ext cx="270588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FF0AFE1C-0ACB-4437-04BF-5917FAA3CA4D}"/>
              </a:ext>
            </a:extLst>
          </p:cNvPr>
          <p:cNvSpPr txBox="1"/>
          <p:nvPr/>
        </p:nvSpPr>
        <p:spPr>
          <a:xfrm>
            <a:off x="8251147" y="1258551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0" i="0">
                <a:solidFill>
                  <a:srgbClr val="333333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⑤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36028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97017F7-749F-3AF6-CBD4-3F8DC16D3A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27756"/>
            <a:ext cx="9150351" cy="4482000"/>
          </a:xfrm>
          <a:prstGeom prst="rect">
            <a:avLst/>
          </a:prstGeom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EC31F0F1-32AB-029F-2A7B-D1FA082340BC}"/>
              </a:ext>
            </a:extLst>
          </p:cNvPr>
          <p:cNvCxnSpPr/>
          <p:nvPr/>
        </p:nvCxnSpPr>
        <p:spPr>
          <a:xfrm>
            <a:off x="0" y="849086"/>
            <a:ext cx="12192000" cy="0"/>
          </a:xfrm>
          <a:prstGeom prst="line">
            <a:avLst/>
          </a:prstGeom>
          <a:ln w="158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014E202-1FCF-EEFB-B630-2B0612DF3607}"/>
              </a:ext>
            </a:extLst>
          </p:cNvPr>
          <p:cNvSpPr txBox="1"/>
          <p:nvPr/>
        </p:nvSpPr>
        <p:spPr>
          <a:xfrm>
            <a:off x="11103240" y="149289"/>
            <a:ext cx="10887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/>
              <a:t>5.9(</a:t>
            </a:r>
            <a:r>
              <a:rPr lang="ko-KR" altLang="en-US" sz="2400"/>
              <a:t>화</a:t>
            </a:r>
            <a:r>
              <a:rPr lang="en-US" altLang="ko-KR" sz="2400"/>
              <a:t>)</a:t>
            </a:r>
            <a:endParaRPr lang="ko-KR" altLang="en-US" sz="24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D002E6C-82B5-331B-1520-DDD2C5A30901}"/>
              </a:ext>
            </a:extLst>
          </p:cNvPr>
          <p:cNvSpPr txBox="1"/>
          <p:nvPr/>
        </p:nvSpPr>
        <p:spPr>
          <a:xfrm>
            <a:off x="77567" y="149289"/>
            <a:ext cx="22370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/>
              <a:t>3. Zwift</a:t>
            </a:r>
            <a:r>
              <a:rPr lang="ko-KR" altLang="en-US" sz="2800" dirty="0"/>
              <a:t> 실행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65A3642-8462-4D38-F2AE-8AAC309D09B0}"/>
              </a:ext>
            </a:extLst>
          </p:cNvPr>
          <p:cNvSpPr txBox="1"/>
          <p:nvPr/>
        </p:nvSpPr>
        <p:spPr>
          <a:xfrm>
            <a:off x="0" y="849086"/>
            <a:ext cx="13308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/>
              <a:t>2. </a:t>
            </a:r>
            <a:r>
              <a:rPr lang="ko-KR" altLang="en-US" sz="2000"/>
              <a:t>앱 설치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1E39496-FA35-8D68-9887-0DECCB8A4A75}"/>
              </a:ext>
            </a:extLst>
          </p:cNvPr>
          <p:cNvSpPr txBox="1"/>
          <p:nvPr/>
        </p:nvSpPr>
        <p:spPr>
          <a:xfrm>
            <a:off x="0" y="5886334"/>
            <a:ext cx="2037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0" i="0">
                <a:solidFill>
                  <a:srgbClr val="333333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⑥ </a:t>
            </a:r>
            <a:r>
              <a:rPr lang="en-US" altLang="ko-KR" b="0" i="0">
                <a:solidFill>
                  <a:srgbClr val="333333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Download </a:t>
            </a:r>
            <a:r>
              <a:rPr lang="ko-KR" altLang="en-US" b="0" i="0">
                <a:solidFill>
                  <a:srgbClr val="333333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클릭</a:t>
            </a:r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90EDF28-64CA-77D2-2F74-AB3EEA6161F7}"/>
              </a:ext>
            </a:extLst>
          </p:cNvPr>
          <p:cNvSpPr/>
          <p:nvPr/>
        </p:nvSpPr>
        <p:spPr>
          <a:xfrm>
            <a:off x="6428791" y="2195972"/>
            <a:ext cx="354564" cy="16467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06F1CFDA-25F2-D056-3A03-424EFEAA9EF5}"/>
              </a:ext>
            </a:extLst>
          </p:cNvPr>
          <p:cNvCxnSpPr>
            <a:cxnSpLocks/>
          </p:cNvCxnSpPr>
          <p:nvPr/>
        </p:nvCxnSpPr>
        <p:spPr>
          <a:xfrm flipH="1">
            <a:off x="6783355" y="2282972"/>
            <a:ext cx="270588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FF0AFE1C-0ACB-4437-04BF-5917FAA3CA4D}"/>
              </a:ext>
            </a:extLst>
          </p:cNvPr>
          <p:cNvSpPr txBox="1"/>
          <p:nvPr/>
        </p:nvSpPr>
        <p:spPr>
          <a:xfrm>
            <a:off x="7000845" y="209830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0" i="0">
                <a:solidFill>
                  <a:srgbClr val="333333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⑥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94851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D694F5E4-E77B-CC64-B0AF-E23C85061E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88000"/>
            <a:ext cx="9174468" cy="4482000"/>
          </a:xfrm>
          <a:prstGeom prst="rect">
            <a:avLst/>
          </a:prstGeom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EC31F0F1-32AB-029F-2A7B-D1FA082340BC}"/>
              </a:ext>
            </a:extLst>
          </p:cNvPr>
          <p:cNvCxnSpPr/>
          <p:nvPr/>
        </p:nvCxnSpPr>
        <p:spPr>
          <a:xfrm>
            <a:off x="0" y="849086"/>
            <a:ext cx="12192000" cy="0"/>
          </a:xfrm>
          <a:prstGeom prst="line">
            <a:avLst/>
          </a:prstGeom>
          <a:ln w="158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014E202-1FCF-EEFB-B630-2B0612DF3607}"/>
              </a:ext>
            </a:extLst>
          </p:cNvPr>
          <p:cNvSpPr txBox="1"/>
          <p:nvPr/>
        </p:nvSpPr>
        <p:spPr>
          <a:xfrm>
            <a:off x="11103240" y="149289"/>
            <a:ext cx="10887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/>
              <a:t>5.9(</a:t>
            </a:r>
            <a:r>
              <a:rPr lang="ko-KR" altLang="en-US" sz="2400"/>
              <a:t>화</a:t>
            </a:r>
            <a:r>
              <a:rPr lang="en-US" altLang="ko-KR" sz="2400"/>
              <a:t>)</a:t>
            </a:r>
            <a:endParaRPr lang="ko-KR" altLang="en-US" sz="24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D002E6C-82B5-331B-1520-DDD2C5A30901}"/>
              </a:ext>
            </a:extLst>
          </p:cNvPr>
          <p:cNvSpPr txBox="1"/>
          <p:nvPr/>
        </p:nvSpPr>
        <p:spPr>
          <a:xfrm>
            <a:off x="77567" y="149289"/>
            <a:ext cx="22370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/>
              <a:t>3. Zwift</a:t>
            </a:r>
            <a:r>
              <a:rPr lang="ko-KR" altLang="en-US" sz="2800" dirty="0"/>
              <a:t> 실행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65A3642-8462-4D38-F2AE-8AAC309D09B0}"/>
              </a:ext>
            </a:extLst>
          </p:cNvPr>
          <p:cNvSpPr txBox="1"/>
          <p:nvPr/>
        </p:nvSpPr>
        <p:spPr>
          <a:xfrm>
            <a:off x="0" y="849086"/>
            <a:ext cx="13308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/>
              <a:t>2. </a:t>
            </a:r>
            <a:r>
              <a:rPr lang="ko-KR" altLang="en-US" sz="2000"/>
              <a:t>앱 설치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1E39496-FA35-8D68-9887-0DECCB8A4A75}"/>
              </a:ext>
            </a:extLst>
          </p:cNvPr>
          <p:cNvSpPr txBox="1"/>
          <p:nvPr/>
        </p:nvSpPr>
        <p:spPr>
          <a:xfrm>
            <a:off x="0" y="5886334"/>
            <a:ext cx="5218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0" i="0">
                <a:solidFill>
                  <a:srgbClr val="333333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⑦ 본인의 운영체제에 해당하는 것을 다운로드 후 설치</a:t>
            </a:r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90EDF28-64CA-77D2-2F74-AB3EEA6161F7}"/>
              </a:ext>
            </a:extLst>
          </p:cNvPr>
          <p:cNvSpPr/>
          <p:nvPr/>
        </p:nvSpPr>
        <p:spPr>
          <a:xfrm>
            <a:off x="2037930" y="2642973"/>
            <a:ext cx="4962915" cy="98662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06F1CFDA-25F2-D056-3A03-424EFEAA9EF5}"/>
              </a:ext>
            </a:extLst>
          </p:cNvPr>
          <p:cNvCxnSpPr>
            <a:cxnSpLocks/>
          </p:cNvCxnSpPr>
          <p:nvPr/>
        </p:nvCxnSpPr>
        <p:spPr>
          <a:xfrm flipH="1">
            <a:off x="6988628" y="3141388"/>
            <a:ext cx="270588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FF0AFE1C-0ACB-4437-04BF-5917FAA3CA4D}"/>
              </a:ext>
            </a:extLst>
          </p:cNvPr>
          <p:cNvSpPr txBox="1"/>
          <p:nvPr/>
        </p:nvSpPr>
        <p:spPr>
          <a:xfrm>
            <a:off x="7206118" y="295672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0" i="0">
                <a:solidFill>
                  <a:srgbClr val="333333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⑦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52844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85eece50-d862-4c1b-aba4-df2276a4acfd" xsi:nil="true"/>
    <lcf76f155ced4ddcb4097134ff3c332f xmlns="9fc0f5e2-46b4-4194-9adc-4017a067c2c3">
      <Terms xmlns="http://schemas.microsoft.com/office/infopath/2007/PartnerControls"/>
    </lcf76f155ced4ddcb4097134ff3c332f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C70D6D22B723F3409BC7097F2B9B21D8" ma:contentTypeVersion="12" ma:contentTypeDescription="새 문서를 만듭니다." ma:contentTypeScope="" ma:versionID="c48492e4a3d766ada178ccb3ca6601c4">
  <xsd:schema xmlns:xsd="http://www.w3.org/2001/XMLSchema" xmlns:xs="http://www.w3.org/2001/XMLSchema" xmlns:p="http://schemas.microsoft.com/office/2006/metadata/properties" xmlns:ns2="9fc0f5e2-46b4-4194-9adc-4017a067c2c3" xmlns:ns3="85eece50-d862-4c1b-aba4-df2276a4acfd" targetNamespace="http://schemas.microsoft.com/office/2006/metadata/properties" ma:root="true" ma:fieldsID="e3c5d574793f236ffd2d11086ae308b2" ns2:_="" ns3:_="">
    <xsd:import namespace="9fc0f5e2-46b4-4194-9adc-4017a067c2c3"/>
    <xsd:import namespace="85eece50-d862-4c1b-aba4-df2276a4acf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ObjectDetectorVersion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fc0f5e2-46b4-4194-9adc-4017a067c2c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LengthInSeconds" ma:index="12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4" nillable="true" ma:taxonomy="true" ma:internalName="lcf76f155ced4ddcb4097134ff3c332f" ma:taxonomyFieldName="MediaServiceImageTags" ma:displayName="이미지 태그" ma:readOnly="false" ma:fieldId="{5cf76f15-5ced-4ddc-b409-7134ff3c332f}" ma:taxonomyMulti="true" ma:sspId="8000a940-ae6c-43da-b619-de366c7f0a5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5eece50-d862-4c1b-aba4-df2276a4acfd" elementFormDefault="qualified">
    <xsd:import namespace="http://schemas.microsoft.com/office/2006/documentManagement/types"/>
    <xsd:import namespace="http://schemas.microsoft.com/office/infopath/2007/PartnerControls"/>
    <xsd:element name="TaxCatchAll" ma:index="15" nillable="true" ma:displayName="Taxonomy Catch All Column" ma:hidden="true" ma:list="{c0a5fa0d-73eb-425b-967c-30b568b3cc74}" ma:internalName="TaxCatchAll" ma:showField="CatchAllData" ma:web="85eece50-d862-4c1b-aba4-df2276a4acf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콘텐츠 형식"/>
        <xsd:element ref="dc:title" minOccurs="0" maxOccurs="1" ma:index="1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9465F0C-7AD0-41D9-B273-BE4B6DB677C8}">
  <ds:schemaRefs>
    <ds:schemaRef ds:uri="http://schemas.microsoft.com/office/2006/metadata/properties"/>
    <ds:schemaRef ds:uri="http://schemas.microsoft.com/office/2006/documentManagement/types"/>
    <ds:schemaRef ds:uri="http://purl.org/dc/elements/1.1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9fc0f5e2-46b4-4194-9adc-4017a067c2c3"/>
    <ds:schemaRef ds:uri="http://www.w3.org/XML/1998/namespace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BDB470E7-8504-43E7-BF69-F382274CBCA5}"/>
</file>

<file path=customXml/itemProps3.xml><?xml version="1.0" encoding="utf-8"?>
<ds:datastoreItem xmlns:ds="http://schemas.openxmlformats.org/officeDocument/2006/customXml" ds:itemID="{11FD8B8C-D400-4E01-80E9-B052BA5D81B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599</Words>
  <Application>Microsoft Office PowerPoint</Application>
  <PresentationFormat>와이드스크린</PresentationFormat>
  <Paragraphs>118</Paragraphs>
  <Slides>15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16" baseType="lpstr">
      <vt:lpstr>Office 테마</vt:lpstr>
      <vt:lpstr>한이음 ICT 일일보고서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한이음 ICT 일일보고서</dc:title>
  <dc:creator>김용섭</dc:creator>
  <cp:lastModifiedBy>yougseob1@gmail.com</cp:lastModifiedBy>
  <cp:revision>12</cp:revision>
  <dcterms:created xsi:type="dcterms:W3CDTF">2023-05-09T09:33:50Z</dcterms:created>
  <dcterms:modified xsi:type="dcterms:W3CDTF">2023-05-16T05:00:19Z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0x010100C70D6D22B723F3409BC7097F2B9B21D8</vt:lpwstr>
  </property>
  <property fmtid="{D5CDD505-2E9C-101B-9397-08002B2CF9AE}" pid="3" name="Order">
    <vt:r8>700</vt:r8>
  </property>
  <property fmtid="{D5CDD505-2E9C-101B-9397-08002B2CF9AE}" pid="4" name="_ColorTag">
    <vt:lpwstr/>
  </property>
  <property fmtid="{D5CDD505-2E9C-101B-9397-08002B2CF9AE}" pid="5" name="_ExtendedDescription">
    <vt:lpwstr/>
  </property>
  <property fmtid="{D5CDD505-2E9C-101B-9397-08002B2CF9AE}" pid="6" name="TriggerFlowInfo">
    <vt:lpwstr/>
  </property>
  <property fmtid="{D5CDD505-2E9C-101B-9397-08002B2CF9AE}" pid="7" name="_ColorHex">
    <vt:lpwstr/>
  </property>
  <property fmtid="{D5CDD505-2E9C-101B-9397-08002B2CF9AE}" pid="8" name="_Emoji">
    <vt:lpwstr/>
  </property>
  <property fmtid="{D5CDD505-2E9C-101B-9397-08002B2CF9AE}" pid="9" name="ComplianceAssetId">
    <vt:lpwstr/>
  </property>
</Properties>
</file>